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</p:sldMasterIdLst>
  <p:notesMasterIdLst>
    <p:notesMasterId r:id="rId39"/>
  </p:notesMasterIdLst>
  <p:sldIdLst>
    <p:sldId id="256" r:id="rId5"/>
    <p:sldId id="262" r:id="rId6"/>
    <p:sldId id="263" r:id="rId7"/>
    <p:sldId id="264" r:id="rId8"/>
    <p:sldId id="257" r:id="rId9"/>
    <p:sldId id="258" r:id="rId10"/>
    <p:sldId id="265" r:id="rId11"/>
    <p:sldId id="266" r:id="rId12"/>
    <p:sldId id="259" r:id="rId13"/>
    <p:sldId id="267" r:id="rId14"/>
    <p:sldId id="279" r:id="rId15"/>
    <p:sldId id="260" r:id="rId16"/>
    <p:sldId id="269" r:id="rId17"/>
    <p:sldId id="282" r:id="rId18"/>
    <p:sldId id="283" r:id="rId19"/>
    <p:sldId id="268" r:id="rId20"/>
    <p:sldId id="270" r:id="rId21"/>
    <p:sldId id="271" r:id="rId22"/>
    <p:sldId id="272" r:id="rId23"/>
    <p:sldId id="274" r:id="rId24"/>
    <p:sldId id="285" r:id="rId25"/>
    <p:sldId id="286" r:id="rId26"/>
    <p:sldId id="287" r:id="rId27"/>
    <p:sldId id="273" r:id="rId28"/>
    <p:sldId id="276" r:id="rId29"/>
    <p:sldId id="280" r:id="rId30"/>
    <p:sldId id="284" r:id="rId31"/>
    <p:sldId id="289" r:id="rId32"/>
    <p:sldId id="281" r:id="rId33"/>
    <p:sldId id="275" r:id="rId34"/>
    <p:sldId id="290" r:id="rId35"/>
    <p:sldId id="278" r:id="rId36"/>
    <p:sldId id="277" r:id="rId37"/>
    <p:sldId id="261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86" autoAdjust="0"/>
  </p:normalViewPr>
  <p:slideViewPr>
    <p:cSldViewPr>
      <p:cViewPr varScale="1">
        <p:scale>
          <a:sx n="115" d="100"/>
          <a:sy n="115" d="100"/>
        </p:scale>
        <p:origin x="-71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061185-A125-447A-81BA-0C759D86564F}" type="doc">
      <dgm:prSet loTypeId="urn:microsoft.com/office/officeart/2005/8/layout/hProcess9" loCatId="process" qsTypeId="urn:microsoft.com/office/officeart/2005/8/quickstyle/simple4" qsCatId="simple" csTypeId="urn:microsoft.com/office/officeart/2005/8/colors/colorful3" csCatId="colorful"/>
      <dgm:spPr/>
      <dgm:t>
        <a:bodyPr/>
        <a:lstStyle/>
        <a:p>
          <a:endParaRPr lang="pl-PL"/>
        </a:p>
      </dgm:t>
    </dgm:pt>
    <dgm:pt modelId="{970DB101-1F19-4DBC-BCA0-48141D942A3B}">
      <dgm:prSet/>
      <dgm:spPr/>
      <dgm:t>
        <a:bodyPr/>
        <a:lstStyle/>
        <a:p>
          <a:pPr rtl="0"/>
          <a:r>
            <a:rPr lang="pl-PL" b="1" dirty="0" smtClean="0"/>
            <a:t>Bezpieczne Jajko</a:t>
          </a:r>
          <a:endParaRPr lang="pl-PL" b="1" dirty="0"/>
        </a:p>
      </dgm:t>
    </dgm:pt>
    <dgm:pt modelId="{6AEC4DB8-6A60-4B6A-8AAF-BE756636CB75}" type="parTrans" cxnId="{0E275325-7ACA-443F-A9DB-F85A27EB6E87}">
      <dgm:prSet/>
      <dgm:spPr/>
      <dgm:t>
        <a:bodyPr/>
        <a:lstStyle/>
        <a:p>
          <a:endParaRPr lang="pl-PL"/>
        </a:p>
      </dgm:t>
    </dgm:pt>
    <dgm:pt modelId="{FB69B176-ACF3-4498-A88E-97E0AA0AAF52}" type="sibTrans" cxnId="{0E275325-7ACA-443F-A9DB-F85A27EB6E87}">
      <dgm:prSet/>
      <dgm:spPr/>
      <dgm:t>
        <a:bodyPr/>
        <a:lstStyle/>
        <a:p>
          <a:endParaRPr lang="pl-PL"/>
        </a:p>
      </dgm:t>
    </dgm:pt>
    <dgm:pt modelId="{A080365A-4773-4355-B5EB-DE133D77489F}">
      <dgm:prSet/>
      <dgm:spPr/>
      <dgm:t>
        <a:bodyPr/>
        <a:lstStyle/>
        <a:p>
          <a:pPr rtl="0"/>
          <a:r>
            <a:rPr lang="pl-PL" b="1" dirty="0" smtClean="0"/>
            <a:t>Lwiątko</a:t>
          </a:r>
          <a:endParaRPr lang="pl-PL" b="1" dirty="0"/>
        </a:p>
      </dgm:t>
    </dgm:pt>
    <dgm:pt modelId="{14B5A71E-23CB-4187-84BC-6B77E195B4AF}" type="parTrans" cxnId="{71C57D81-8895-4D39-B4EB-7DEC17F19A3A}">
      <dgm:prSet/>
      <dgm:spPr/>
      <dgm:t>
        <a:bodyPr/>
        <a:lstStyle/>
        <a:p>
          <a:endParaRPr lang="pl-PL"/>
        </a:p>
      </dgm:t>
    </dgm:pt>
    <dgm:pt modelId="{756978B5-4E11-4E77-90A1-31A243F7034F}" type="sibTrans" cxnId="{71C57D81-8895-4D39-B4EB-7DEC17F19A3A}">
      <dgm:prSet/>
      <dgm:spPr/>
      <dgm:t>
        <a:bodyPr/>
        <a:lstStyle/>
        <a:p>
          <a:endParaRPr lang="pl-PL"/>
        </a:p>
      </dgm:t>
    </dgm:pt>
    <dgm:pt modelId="{73A862F1-31E0-40C4-BAE4-DCA11E571707}">
      <dgm:prSet/>
      <dgm:spPr/>
      <dgm:t>
        <a:bodyPr/>
        <a:lstStyle/>
        <a:p>
          <a:pPr rtl="0"/>
          <a:r>
            <a:rPr lang="pl-PL" b="1" dirty="0" smtClean="0"/>
            <a:t>Eureka</a:t>
          </a:r>
          <a:endParaRPr lang="pl-PL" b="1" dirty="0"/>
        </a:p>
      </dgm:t>
    </dgm:pt>
    <dgm:pt modelId="{9104ECAC-20BB-4313-BCC9-0087AB269E96}" type="parTrans" cxnId="{E3FA8C2E-C075-46EE-B273-52AE53193269}">
      <dgm:prSet/>
      <dgm:spPr/>
      <dgm:t>
        <a:bodyPr/>
        <a:lstStyle/>
        <a:p>
          <a:endParaRPr lang="pl-PL"/>
        </a:p>
      </dgm:t>
    </dgm:pt>
    <dgm:pt modelId="{F0D113BE-4EB8-47EC-98D8-219001C0C9A9}" type="sibTrans" cxnId="{E3FA8C2E-C075-46EE-B273-52AE53193269}">
      <dgm:prSet/>
      <dgm:spPr/>
      <dgm:t>
        <a:bodyPr/>
        <a:lstStyle/>
        <a:p>
          <a:endParaRPr lang="pl-PL"/>
        </a:p>
      </dgm:t>
    </dgm:pt>
    <dgm:pt modelId="{F1A83CC7-E65F-4141-82FA-2C23D436732C}">
      <dgm:prSet/>
      <dgm:spPr/>
      <dgm:t>
        <a:bodyPr/>
        <a:lstStyle/>
        <a:p>
          <a:pPr rtl="0"/>
          <a:r>
            <a:rPr lang="pl-PL" b="1" dirty="0" smtClean="0"/>
            <a:t>Modelujemy świat fizyki</a:t>
          </a:r>
          <a:endParaRPr lang="pl-PL" b="1" dirty="0"/>
        </a:p>
      </dgm:t>
    </dgm:pt>
    <dgm:pt modelId="{B0CA32C7-6CA7-42EA-96AE-F8FBFEF555E6}" type="parTrans" cxnId="{5299A579-78C8-4767-B603-3E7536B537A1}">
      <dgm:prSet/>
      <dgm:spPr/>
      <dgm:t>
        <a:bodyPr/>
        <a:lstStyle/>
        <a:p>
          <a:endParaRPr lang="pl-PL"/>
        </a:p>
      </dgm:t>
    </dgm:pt>
    <dgm:pt modelId="{4DA6370B-94F5-4A01-B629-051319CB5FF3}" type="sibTrans" cxnId="{5299A579-78C8-4767-B603-3E7536B537A1}">
      <dgm:prSet/>
      <dgm:spPr/>
      <dgm:t>
        <a:bodyPr/>
        <a:lstStyle/>
        <a:p>
          <a:endParaRPr lang="pl-PL"/>
        </a:p>
      </dgm:t>
    </dgm:pt>
    <dgm:pt modelId="{CCA6479C-6B52-49B4-A631-14B809232430}" type="pres">
      <dgm:prSet presAssocID="{34061185-A125-447A-81BA-0C759D86564F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39CD8C0-5C09-48E2-B38F-ADEFC632459D}" type="pres">
      <dgm:prSet presAssocID="{34061185-A125-447A-81BA-0C759D86564F}" presName="arrow" presStyleLbl="bgShp" presStyleIdx="0" presStyleCnt="1"/>
      <dgm:spPr/>
      <dgm:t>
        <a:bodyPr/>
        <a:lstStyle/>
        <a:p>
          <a:endParaRPr lang="pl-PL"/>
        </a:p>
      </dgm:t>
    </dgm:pt>
    <dgm:pt modelId="{3A72C1C2-E9F1-41DF-9EF7-7A11D728C9F3}" type="pres">
      <dgm:prSet presAssocID="{34061185-A125-447A-81BA-0C759D86564F}" presName="linearProcess" presStyleCnt="0"/>
      <dgm:spPr/>
      <dgm:t>
        <a:bodyPr/>
        <a:lstStyle/>
        <a:p>
          <a:endParaRPr lang="pl-PL"/>
        </a:p>
      </dgm:t>
    </dgm:pt>
    <dgm:pt modelId="{E31C520E-0AD2-468D-A6CD-3FF309AAD562}" type="pres">
      <dgm:prSet presAssocID="{970DB101-1F19-4DBC-BCA0-48141D942A3B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86F11B9-76EB-4DDC-907E-1CDD6A6910C3}" type="pres">
      <dgm:prSet presAssocID="{FB69B176-ACF3-4498-A88E-97E0AA0AAF52}" presName="sibTrans" presStyleCnt="0"/>
      <dgm:spPr/>
      <dgm:t>
        <a:bodyPr/>
        <a:lstStyle/>
        <a:p>
          <a:endParaRPr lang="pl-PL"/>
        </a:p>
      </dgm:t>
    </dgm:pt>
    <dgm:pt modelId="{C2F38A4B-E836-4519-B000-58826B576045}" type="pres">
      <dgm:prSet presAssocID="{A080365A-4773-4355-B5EB-DE133D77489F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7BF7BB1-7A2D-44E2-A46B-DFB807952AC1}" type="pres">
      <dgm:prSet presAssocID="{756978B5-4E11-4E77-90A1-31A243F7034F}" presName="sibTrans" presStyleCnt="0"/>
      <dgm:spPr/>
      <dgm:t>
        <a:bodyPr/>
        <a:lstStyle/>
        <a:p>
          <a:endParaRPr lang="pl-PL"/>
        </a:p>
      </dgm:t>
    </dgm:pt>
    <dgm:pt modelId="{57FC94E4-46F5-4D81-9C20-A6E7E4291E1E}" type="pres">
      <dgm:prSet presAssocID="{73A862F1-31E0-40C4-BAE4-DCA11E571707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921453C-3498-4188-B492-CD9D259AA092}" type="pres">
      <dgm:prSet presAssocID="{F0D113BE-4EB8-47EC-98D8-219001C0C9A9}" presName="sibTrans" presStyleCnt="0"/>
      <dgm:spPr/>
      <dgm:t>
        <a:bodyPr/>
        <a:lstStyle/>
        <a:p>
          <a:endParaRPr lang="pl-PL"/>
        </a:p>
      </dgm:t>
    </dgm:pt>
    <dgm:pt modelId="{DF0605FE-73D2-4FEC-8908-9A1EC55020F6}" type="pres">
      <dgm:prSet presAssocID="{F1A83CC7-E65F-4141-82FA-2C23D436732C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E275325-7ACA-443F-A9DB-F85A27EB6E87}" srcId="{34061185-A125-447A-81BA-0C759D86564F}" destId="{970DB101-1F19-4DBC-BCA0-48141D942A3B}" srcOrd="0" destOrd="0" parTransId="{6AEC4DB8-6A60-4B6A-8AAF-BE756636CB75}" sibTransId="{FB69B176-ACF3-4498-A88E-97E0AA0AAF52}"/>
    <dgm:cxn modelId="{48B4BAE7-4D62-43D5-887C-FD8F1B37AB51}" type="presOf" srcId="{34061185-A125-447A-81BA-0C759D86564F}" destId="{CCA6479C-6B52-49B4-A631-14B809232430}" srcOrd="0" destOrd="0" presId="urn:microsoft.com/office/officeart/2005/8/layout/hProcess9"/>
    <dgm:cxn modelId="{CD9A1E69-0586-434C-8A59-6DE01D293437}" type="presOf" srcId="{970DB101-1F19-4DBC-BCA0-48141D942A3B}" destId="{E31C520E-0AD2-468D-A6CD-3FF309AAD562}" srcOrd="0" destOrd="0" presId="urn:microsoft.com/office/officeart/2005/8/layout/hProcess9"/>
    <dgm:cxn modelId="{E3FA8C2E-C075-46EE-B273-52AE53193269}" srcId="{34061185-A125-447A-81BA-0C759D86564F}" destId="{73A862F1-31E0-40C4-BAE4-DCA11E571707}" srcOrd="2" destOrd="0" parTransId="{9104ECAC-20BB-4313-BCC9-0087AB269E96}" sibTransId="{F0D113BE-4EB8-47EC-98D8-219001C0C9A9}"/>
    <dgm:cxn modelId="{71C57D81-8895-4D39-B4EB-7DEC17F19A3A}" srcId="{34061185-A125-447A-81BA-0C759D86564F}" destId="{A080365A-4773-4355-B5EB-DE133D77489F}" srcOrd="1" destOrd="0" parTransId="{14B5A71E-23CB-4187-84BC-6B77E195B4AF}" sibTransId="{756978B5-4E11-4E77-90A1-31A243F7034F}"/>
    <dgm:cxn modelId="{A8D4EC70-6596-4289-9F4B-A134817A7F98}" type="presOf" srcId="{A080365A-4773-4355-B5EB-DE133D77489F}" destId="{C2F38A4B-E836-4519-B000-58826B576045}" srcOrd="0" destOrd="0" presId="urn:microsoft.com/office/officeart/2005/8/layout/hProcess9"/>
    <dgm:cxn modelId="{5299A579-78C8-4767-B603-3E7536B537A1}" srcId="{34061185-A125-447A-81BA-0C759D86564F}" destId="{F1A83CC7-E65F-4141-82FA-2C23D436732C}" srcOrd="3" destOrd="0" parTransId="{B0CA32C7-6CA7-42EA-96AE-F8FBFEF555E6}" sibTransId="{4DA6370B-94F5-4A01-B629-051319CB5FF3}"/>
    <dgm:cxn modelId="{15A62C0D-6E26-40F5-B1DF-A095131AE429}" type="presOf" srcId="{F1A83CC7-E65F-4141-82FA-2C23D436732C}" destId="{DF0605FE-73D2-4FEC-8908-9A1EC55020F6}" srcOrd="0" destOrd="0" presId="urn:microsoft.com/office/officeart/2005/8/layout/hProcess9"/>
    <dgm:cxn modelId="{38C61333-87DE-4E2B-9015-FB58A74DAAFE}" type="presOf" srcId="{73A862F1-31E0-40C4-BAE4-DCA11E571707}" destId="{57FC94E4-46F5-4D81-9C20-A6E7E4291E1E}" srcOrd="0" destOrd="0" presId="urn:microsoft.com/office/officeart/2005/8/layout/hProcess9"/>
    <dgm:cxn modelId="{B2EE8FA7-9C90-430B-B98C-452FDFE26B2A}" type="presParOf" srcId="{CCA6479C-6B52-49B4-A631-14B809232430}" destId="{039CD8C0-5C09-48E2-B38F-ADEFC632459D}" srcOrd="0" destOrd="0" presId="urn:microsoft.com/office/officeart/2005/8/layout/hProcess9"/>
    <dgm:cxn modelId="{F037CE2E-B330-45FC-B856-C9C0D0BDC1DB}" type="presParOf" srcId="{CCA6479C-6B52-49B4-A631-14B809232430}" destId="{3A72C1C2-E9F1-41DF-9EF7-7A11D728C9F3}" srcOrd="1" destOrd="0" presId="urn:microsoft.com/office/officeart/2005/8/layout/hProcess9"/>
    <dgm:cxn modelId="{9E786994-9EB0-4006-91D3-DE08D7D72974}" type="presParOf" srcId="{3A72C1C2-E9F1-41DF-9EF7-7A11D728C9F3}" destId="{E31C520E-0AD2-468D-A6CD-3FF309AAD562}" srcOrd="0" destOrd="0" presId="urn:microsoft.com/office/officeart/2005/8/layout/hProcess9"/>
    <dgm:cxn modelId="{56CE55DD-B625-48AD-BF8F-02D6CC8C19F5}" type="presParOf" srcId="{3A72C1C2-E9F1-41DF-9EF7-7A11D728C9F3}" destId="{D86F11B9-76EB-4DDC-907E-1CDD6A6910C3}" srcOrd="1" destOrd="0" presId="urn:microsoft.com/office/officeart/2005/8/layout/hProcess9"/>
    <dgm:cxn modelId="{C05A8805-3441-4C83-9DC6-08123D247539}" type="presParOf" srcId="{3A72C1C2-E9F1-41DF-9EF7-7A11D728C9F3}" destId="{C2F38A4B-E836-4519-B000-58826B576045}" srcOrd="2" destOrd="0" presId="urn:microsoft.com/office/officeart/2005/8/layout/hProcess9"/>
    <dgm:cxn modelId="{7C5CA0CF-3C08-4451-80B1-581343984B5A}" type="presParOf" srcId="{3A72C1C2-E9F1-41DF-9EF7-7A11D728C9F3}" destId="{A7BF7BB1-7A2D-44E2-A46B-DFB807952AC1}" srcOrd="3" destOrd="0" presId="urn:microsoft.com/office/officeart/2005/8/layout/hProcess9"/>
    <dgm:cxn modelId="{F2A5F1F6-11A1-48F3-B409-AA6579441482}" type="presParOf" srcId="{3A72C1C2-E9F1-41DF-9EF7-7A11D728C9F3}" destId="{57FC94E4-46F5-4D81-9C20-A6E7E4291E1E}" srcOrd="4" destOrd="0" presId="urn:microsoft.com/office/officeart/2005/8/layout/hProcess9"/>
    <dgm:cxn modelId="{C3025527-6E9C-4D0A-A438-4774C3C47E02}" type="presParOf" srcId="{3A72C1C2-E9F1-41DF-9EF7-7A11D728C9F3}" destId="{1921453C-3498-4188-B492-CD9D259AA092}" srcOrd="5" destOrd="0" presId="urn:microsoft.com/office/officeart/2005/8/layout/hProcess9"/>
    <dgm:cxn modelId="{F10D1187-F1A3-4087-A549-BF6F4C6130D3}" type="presParOf" srcId="{3A72C1C2-E9F1-41DF-9EF7-7A11D728C9F3}" destId="{DF0605FE-73D2-4FEC-8908-9A1EC55020F6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418171-1A49-4D88-B9C1-B7E82F207D74}" type="doc">
      <dgm:prSet loTypeId="urn:microsoft.com/office/officeart/2005/8/layout/vList2" loCatId="list" qsTypeId="urn:microsoft.com/office/officeart/2005/8/quickstyle/simple3" qsCatId="simple" csTypeId="urn:microsoft.com/office/officeart/2005/8/colors/accent3_3" csCatId="accent3" phldr="1"/>
      <dgm:spPr/>
      <dgm:t>
        <a:bodyPr/>
        <a:lstStyle/>
        <a:p>
          <a:endParaRPr lang="pl-PL"/>
        </a:p>
      </dgm:t>
    </dgm:pt>
    <dgm:pt modelId="{B621C0B7-AA0B-4FAD-ABF8-FD1FA7E01341}">
      <dgm:prSet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ctr" rtl="0"/>
          <a:r>
            <a:rPr lang="pl-PL" dirty="0" smtClean="0"/>
            <a:t>To Ogólnopolski Konkurs Fizyczny,                       który popularyzuje nie tylko umiejętność rozwiązywania zadań, ale także ogólne zainteresowanie najnowszymi odkryciami fizycznymi.</a:t>
          </a:r>
          <a:endParaRPr lang="pl-PL" dirty="0"/>
        </a:p>
      </dgm:t>
    </dgm:pt>
    <dgm:pt modelId="{988FCAE7-8A66-4B91-B2DD-65A2502F1ABF}" type="parTrans" cxnId="{5E683357-D3C1-4B9A-97BE-69D6C25E68F1}">
      <dgm:prSet/>
      <dgm:spPr/>
      <dgm:t>
        <a:bodyPr/>
        <a:lstStyle/>
        <a:p>
          <a:endParaRPr lang="pl-PL"/>
        </a:p>
      </dgm:t>
    </dgm:pt>
    <dgm:pt modelId="{3B428A07-CE1D-445C-B84B-04A3130C9332}" type="sibTrans" cxnId="{5E683357-D3C1-4B9A-97BE-69D6C25E68F1}">
      <dgm:prSet/>
      <dgm:spPr/>
      <dgm:t>
        <a:bodyPr/>
        <a:lstStyle/>
        <a:p>
          <a:endParaRPr lang="pl-PL"/>
        </a:p>
      </dgm:t>
    </dgm:pt>
    <dgm:pt modelId="{35C4D2A0-EBB8-4C1C-9BB4-260B31FCA149}" type="pres">
      <dgm:prSet presAssocID="{2B418171-1A49-4D88-B9C1-B7E82F207D7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BE3B2AB-009A-4168-A982-3C383EA6C429}" type="pres">
      <dgm:prSet presAssocID="{B621C0B7-AA0B-4FAD-ABF8-FD1FA7E0134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0B1FDBF-A6E1-4130-B3F2-8469CC0673A4}" type="presOf" srcId="{B621C0B7-AA0B-4FAD-ABF8-FD1FA7E01341}" destId="{1BE3B2AB-009A-4168-A982-3C383EA6C429}" srcOrd="0" destOrd="0" presId="urn:microsoft.com/office/officeart/2005/8/layout/vList2"/>
    <dgm:cxn modelId="{66D148B6-09DD-439F-A582-AD40094C586D}" type="presOf" srcId="{2B418171-1A49-4D88-B9C1-B7E82F207D74}" destId="{35C4D2A0-EBB8-4C1C-9BB4-260B31FCA149}" srcOrd="0" destOrd="0" presId="urn:microsoft.com/office/officeart/2005/8/layout/vList2"/>
    <dgm:cxn modelId="{5E683357-D3C1-4B9A-97BE-69D6C25E68F1}" srcId="{2B418171-1A49-4D88-B9C1-B7E82F207D74}" destId="{B621C0B7-AA0B-4FAD-ABF8-FD1FA7E01341}" srcOrd="0" destOrd="0" parTransId="{988FCAE7-8A66-4B91-B2DD-65A2502F1ABF}" sibTransId="{3B428A07-CE1D-445C-B84B-04A3130C9332}"/>
    <dgm:cxn modelId="{CE0DA762-0366-4578-AFF5-4DF439CB0683}" type="presParOf" srcId="{35C4D2A0-EBB8-4C1C-9BB4-260B31FCA149}" destId="{1BE3B2AB-009A-4168-A982-3C383EA6C42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39CD8C0-5C09-48E2-B38F-ADEFC632459D}">
      <dsp:nvSpPr>
        <dsp:cNvPr id="0" name=""/>
        <dsp:cNvSpPr/>
      </dsp:nvSpPr>
      <dsp:spPr>
        <a:xfrm>
          <a:off x="560069" y="0"/>
          <a:ext cx="6347460" cy="4525963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70000">
            <a:schemeClr val="accent3">
              <a:tint val="4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1C520E-0AD2-468D-A6CD-3FF309AAD562}">
      <dsp:nvSpPr>
        <dsp:cNvPr id="0" name=""/>
        <dsp:cNvSpPr/>
      </dsp:nvSpPr>
      <dsp:spPr>
        <a:xfrm>
          <a:off x="3737" y="1357788"/>
          <a:ext cx="1797620" cy="181038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3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Bezpieczne Jajko</a:t>
          </a:r>
          <a:endParaRPr lang="pl-PL" sz="2000" b="1" kern="1200" dirty="0"/>
        </a:p>
      </dsp:txBody>
      <dsp:txXfrm>
        <a:off x="3737" y="1357788"/>
        <a:ext cx="1797620" cy="1810385"/>
      </dsp:txXfrm>
    </dsp:sp>
    <dsp:sp modelId="{C2F38A4B-E836-4519-B000-58826B576045}">
      <dsp:nvSpPr>
        <dsp:cNvPr id="0" name=""/>
        <dsp:cNvSpPr/>
      </dsp:nvSpPr>
      <dsp:spPr>
        <a:xfrm>
          <a:off x="1891238" y="1357788"/>
          <a:ext cx="1797620" cy="1810385"/>
        </a:xfrm>
        <a:prstGeom prst="roundRect">
          <a:avLst/>
        </a:prstGeom>
        <a:gradFill rotWithShape="0">
          <a:gsLst>
            <a:gs pos="0">
              <a:schemeClr val="accent3">
                <a:hueOff val="531366"/>
                <a:satOff val="1980"/>
                <a:lumOff val="0"/>
                <a:alphaOff val="0"/>
                <a:tint val="73000"/>
                <a:satMod val="150000"/>
              </a:schemeClr>
            </a:gs>
            <a:gs pos="25000">
              <a:schemeClr val="accent3">
                <a:hueOff val="531366"/>
                <a:satOff val="198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531366"/>
                <a:satOff val="198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531366"/>
                <a:satOff val="1980"/>
                <a:lumOff val="0"/>
                <a:alphaOff val="0"/>
                <a:shade val="57000"/>
                <a:satMod val="120000"/>
              </a:schemeClr>
            </a:gs>
            <a:gs pos="80000">
              <a:schemeClr val="accent3">
                <a:hueOff val="531366"/>
                <a:satOff val="1980"/>
                <a:lumOff val="0"/>
                <a:alphaOff val="0"/>
                <a:shade val="56000"/>
                <a:satMod val="145000"/>
              </a:schemeClr>
            </a:gs>
            <a:gs pos="88000">
              <a:schemeClr val="accent3">
                <a:hueOff val="531366"/>
                <a:satOff val="1980"/>
                <a:lumOff val="0"/>
                <a:alphaOff val="0"/>
                <a:shade val="63000"/>
                <a:satMod val="160000"/>
              </a:schemeClr>
            </a:gs>
            <a:gs pos="100000">
              <a:schemeClr val="accent3">
                <a:hueOff val="531366"/>
                <a:satOff val="198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3">
              <a:hueOff val="531366"/>
              <a:satOff val="198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Lwiątko</a:t>
          </a:r>
          <a:endParaRPr lang="pl-PL" sz="2000" b="1" kern="1200" dirty="0"/>
        </a:p>
      </dsp:txBody>
      <dsp:txXfrm>
        <a:off x="1891238" y="1357788"/>
        <a:ext cx="1797620" cy="1810385"/>
      </dsp:txXfrm>
    </dsp:sp>
    <dsp:sp modelId="{57FC94E4-46F5-4D81-9C20-A6E7E4291E1E}">
      <dsp:nvSpPr>
        <dsp:cNvPr id="0" name=""/>
        <dsp:cNvSpPr/>
      </dsp:nvSpPr>
      <dsp:spPr>
        <a:xfrm>
          <a:off x="3778740" y="1357788"/>
          <a:ext cx="1797620" cy="1810385"/>
        </a:xfrm>
        <a:prstGeom prst="roundRect">
          <a:avLst/>
        </a:prstGeom>
        <a:gradFill rotWithShape="0">
          <a:gsLst>
            <a:gs pos="0">
              <a:schemeClr val="accent3">
                <a:hueOff val="1062731"/>
                <a:satOff val="3960"/>
                <a:lumOff val="0"/>
                <a:alphaOff val="0"/>
                <a:tint val="73000"/>
                <a:satMod val="150000"/>
              </a:schemeClr>
            </a:gs>
            <a:gs pos="25000">
              <a:schemeClr val="accent3">
                <a:hueOff val="1062731"/>
                <a:satOff val="396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1062731"/>
                <a:satOff val="396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1062731"/>
                <a:satOff val="3960"/>
                <a:lumOff val="0"/>
                <a:alphaOff val="0"/>
                <a:shade val="57000"/>
                <a:satMod val="120000"/>
              </a:schemeClr>
            </a:gs>
            <a:gs pos="80000">
              <a:schemeClr val="accent3">
                <a:hueOff val="1062731"/>
                <a:satOff val="3960"/>
                <a:lumOff val="0"/>
                <a:alphaOff val="0"/>
                <a:shade val="56000"/>
                <a:satMod val="145000"/>
              </a:schemeClr>
            </a:gs>
            <a:gs pos="88000">
              <a:schemeClr val="accent3">
                <a:hueOff val="1062731"/>
                <a:satOff val="3960"/>
                <a:lumOff val="0"/>
                <a:alphaOff val="0"/>
                <a:shade val="63000"/>
                <a:satMod val="160000"/>
              </a:schemeClr>
            </a:gs>
            <a:gs pos="100000">
              <a:schemeClr val="accent3">
                <a:hueOff val="1062731"/>
                <a:satOff val="396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3">
              <a:hueOff val="1062731"/>
              <a:satOff val="396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Eureka</a:t>
          </a:r>
          <a:endParaRPr lang="pl-PL" sz="2000" b="1" kern="1200" dirty="0"/>
        </a:p>
      </dsp:txBody>
      <dsp:txXfrm>
        <a:off x="3778740" y="1357788"/>
        <a:ext cx="1797620" cy="1810385"/>
      </dsp:txXfrm>
    </dsp:sp>
    <dsp:sp modelId="{DF0605FE-73D2-4FEC-8908-9A1EC55020F6}">
      <dsp:nvSpPr>
        <dsp:cNvPr id="0" name=""/>
        <dsp:cNvSpPr/>
      </dsp:nvSpPr>
      <dsp:spPr>
        <a:xfrm>
          <a:off x="5666242" y="1357788"/>
          <a:ext cx="1797620" cy="1810385"/>
        </a:xfrm>
        <a:prstGeom prst="roundRect">
          <a:avLst/>
        </a:prstGeom>
        <a:gradFill rotWithShape="0">
          <a:gsLst>
            <a:gs pos="0">
              <a:schemeClr val="accent3">
                <a:hueOff val="1594097"/>
                <a:satOff val="5940"/>
                <a:lumOff val="0"/>
                <a:alphaOff val="0"/>
                <a:tint val="73000"/>
                <a:satMod val="150000"/>
              </a:schemeClr>
            </a:gs>
            <a:gs pos="25000">
              <a:schemeClr val="accent3">
                <a:hueOff val="1594097"/>
                <a:satOff val="594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1594097"/>
                <a:satOff val="594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1594097"/>
                <a:satOff val="5940"/>
                <a:lumOff val="0"/>
                <a:alphaOff val="0"/>
                <a:shade val="57000"/>
                <a:satMod val="120000"/>
              </a:schemeClr>
            </a:gs>
            <a:gs pos="80000">
              <a:schemeClr val="accent3">
                <a:hueOff val="1594097"/>
                <a:satOff val="5940"/>
                <a:lumOff val="0"/>
                <a:alphaOff val="0"/>
                <a:shade val="56000"/>
                <a:satMod val="145000"/>
              </a:schemeClr>
            </a:gs>
            <a:gs pos="88000">
              <a:schemeClr val="accent3">
                <a:hueOff val="1594097"/>
                <a:satOff val="5940"/>
                <a:lumOff val="0"/>
                <a:alphaOff val="0"/>
                <a:shade val="63000"/>
                <a:satMod val="160000"/>
              </a:schemeClr>
            </a:gs>
            <a:gs pos="100000">
              <a:schemeClr val="accent3">
                <a:hueOff val="1594097"/>
                <a:satOff val="594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3">
              <a:hueOff val="1594097"/>
              <a:satOff val="594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Modelujemy świat fizyki</a:t>
          </a:r>
          <a:endParaRPr lang="pl-PL" sz="2000" b="1" kern="1200" dirty="0"/>
        </a:p>
      </dsp:txBody>
      <dsp:txXfrm>
        <a:off x="5666242" y="1357788"/>
        <a:ext cx="1797620" cy="181038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E3B2AB-009A-4168-A982-3C383EA6C429}">
      <dsp:nvSpPr>
        <dsp:cNvPr id="0" name=""/>
        <dsp:cNvSpPr/>
      </dsp:nvSpPr>
      <dsp:spPr>
        <a:xfrm>
          <a:off x="0" y="16161"/>
          <a:ext cx="9144000" cy="1967940"/>
        </a:xfrm>
        <a:prstGeom prst="roundRect">
          <a:avLst/>
        </a:prstGeom>
        <a:gradFill rotWithShape="1">
          <a:gsLst>
            <a:gs pos="0">
              <a:schemeClr val="accent4">
                <a:tint val="73000"/>
                <a:satMod val="150000"/>
              </a:schemeClr>
            </a:gs>
            <a:gs pos="25000">
              <a:schemeClr val="accent4">
                <a:tint val="96000"/>
                <a:shade val="80000"/>
                <a:satMod val="105000"/>
              </a:schemeClr>
            </a:gs>
            <a:gs pos="38000">
              <a:schemeClr val="accent4">
                <a:tint val="96000"/>
                <a:shade val="59000"/>
                <a:satMod val="120000"/>
              </a:schemeClr>
            </a:gs>
            <a:gs pos="55000">
              <a:schemeClr val="accent4">
                <a:shade val="57000"/>
                <a:satMod val="120000"/>
              </a:schemeClr>
            </a:gs>
            <a:gs pos="80000">
              <a:schemeClr val="accent4">
                <a:shade val="56000"/>
                <a:satMod val="145000"/>
              </a:schemeClr>
            </a:gs>
            <a:gs pos="88000">
              <a:schemeClr val="accent4">
                <a:shade val="63000"/>
                <a:satMod val="160000"/>
              </a:schemeClr>
            </a:gs>
            <a:gs pos="100000">
              <a:schemeClr val="accent4">
                <a:tint val="99555"/>
                <a:satMod val="155000"/>
              </a:schemeClr>
            </a:gs>
          </a:gsLst>
          <a:lin ang="5400000" scaled="1"/>
        </a:gradFill>
        <a:ln w="9525" cap="flat" cmpd="sng" algn="ctr">
          <a:solidFill>
            <a:schemeClr val="accent4">
              <a:shade val="60000"/>
              <a:satMod val="300000"/>
            </a:schemeClr>
          </a:solidFill>
          <a:prstDash val="solid"/>
        </a:ln>
        <a:effectLst>
          <a:glow rad="70000">
            <a:schemeClr val="accent4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To Ogólnopolski Konkurs Fizyczny,                       który popularyzuje nie tylko umiejętność rozwiązywania zadań, ale także ogólne zainteresowanie najnowszymi odkryciami fizycznymi.</a:t>
          </a:r>
          <a:endParaRPr lang="pl-PL" sz="2900" kern="1200" dirty="0"/>
        </a:p>
      </dsp:txBody>
      <dsp:txXfrm>
        <a:off x="0" y="16161"/>
        <a:ext cx="9144000" cy="1967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F8919-64F0-4CEF-B14D-8496A743AE5A}" type="datetimeFigureOut">
              <a:rPr lang="pl-PL" smtClean="0"/>
              <a:pPr/>
              <a:t>2020-05-07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20836-9AD0-4602-986D-1573860D651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66925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20836-9AD0-4602-986D-1573860D6512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760574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olny kształt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ABA4E-CD72-497B-97AA-7213B3980F60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/>
          <p:cNvSpPr>
            <a:spLocks noGrp="1"/>
          </p:cNvSpPr>
          <p:nvPr>
            <p:ph type="subTitle" idx="1"/>
          </p:nvPr>
        </p:nvSpPr>
        <p:spPr>
          <a:xfrm>
            <a:off x="0" y="3071810"/>
            <a:ext cx="9144000" cy="142876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/>
          <a:p>
            <a:pPr lvl="0" algn="ctr"/>
            <a:r>
              <a:rPr lang="pl-PL" sz="7100" b="1" dirty="0" smtClean="0">
                <a:solidFill>
                  <a:schemeClr val="lt1"/>
                </a:solidFill>
                <a:latin typeface="Cambria" pitchFamily="18" charset="0"/>
              </a:rPr>
              <a:t>Fizyka w Słowaku</a:t>
            </a:r>
          </a:p>
          <a:p>
            <a:pPr algn="ctr"/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7429520" y="2143116"/>
            <a:ext cx="171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30722" name="Picture 2" descr="http://www.biofides.eu/wp-content/uploads/2013/10/best-twitter-wallpaper-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3071809"/>
          </a:xfrm>
          <a:prstGeom prst="rect">
            <a:avLst/>
          </a:prstGeom>
          <a:noFill/>
        </p:spPr>
      </p:pic>
      <p:pic>
        <p:nvPicPr>
          <p:cNvPr id="30736" name="Picture 16" descr="http://biologos.org/uploads/questions/image-question19-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29132"/>
            <a:ext cx="9144000" cy="24288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Symbol zastępczy zawartości 11"/>
          <p:cNvGraphicFramePr>
            <a:graphicFrameLocks noGrp="1"/>
          </p:cNvGraphicFramePr>
          <p:nvPr>
            <p:ph idx="1"/>
          </p:nvPr>
        </p:nvGraphicFramePr>
        <p:xfrm>
          <a:off x="0" y="4714884"/>
          <a:ext cx="9144000" cy="2000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467600" cy="114300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b="1" dirty="0" smtClean="0">
                <a:latin typeface="Comic Sans MS" pitchFamily="66" charset="0"/>
              </a:rPr>
              <a:t>Eureka</a:t>
            </a:r>
            <a:endParaRPr lang="pl-PL" b="1" dirty="0">
              <a:latin typeface="Comic Sans MS" pitchFamily="66" charset="0"/>
            </a:endParaRPr>
          </a:p>
        </p:txBody>
      </p:sp>
      <p:pic>
        <p:nvPicPr>
          <p:cNvPr id="49158" name="Picture 6" descr="http://www.3lo.lublin.pl/strona,pl,filesimage,2176,0,lar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1785926"/>
            <a:ext cx="3643338" cy="2590556"/>
          </a:xfrm>
          <a:prstGeom prst="rect">
            <a:avLst/>
          </a:prstGeom>
          <a:noFill/>
        </p:spPr>
      </p:pic>
      <p:pic>
        <p:nvPicPr>
          <p:cNvPr id="49162" name="Picture 10" descr="http://t2.ftcdn.net/jpg/00/36/14/95/400_F_36149513_RrEShNL8n8zF2ZI6HG1ZMEABgrtEpuB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702" y="1643050"/>
            <a:ext cx="2089562" cy="2786082"/>
          </a:xfrm>
          <a:prstGeom prst="rect">
            <a:avLst/>
          </a:prstGeom>
          <a:noFill/>
        </p:spPr>
      </p:pic>
      <p:pic>
        <p:nvPicPr>
          <p:cNvPr id="49164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1643050"/>
            <a:ext cx="1785950" cy="271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467600" cy="114300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b="1" dirty="0" smtClean="0">
                <a:latin typeface="Comic Sans MS" pitchFamily="66" charset="0"/>
              </a:rPr>
              <a:t>Modelujemy świat fizyki</a:t>
            </a:r>
            <a:endParaRPr lang="pl-PL" b="1" dirty="0">
              <a:latin typeface="Comic Sans MS" pitchFamily="66" charset="0"/>
            </a:endParaRPr>
          </a:p>
        </p:txBody>
      </p:sp>
      <p:pic>
        <p:nvPicPr>
          <p:cNvPr id="75778" name="Picture 2" descr="http://2.bp.blogspot.com/-BcgxX1xyOvk/UYznv0pTVJI/AAAAAAAAaMU/_p46WDXuhto/s1600/plane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1928802"/>
            <a:ext cx="9572660" cy="467265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supernowa.com.pl/spm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2143108" y="785794"/>
            <a:ext cx="6715140" cy="1928826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61573"/>
              </a:avLst>
            </a:prstTxWarp>
            <a:spAutoFit/>
          </a:bodyPr>
          <a:lstStyle/>
          <a:p>
            <a:pPr lvl="0"/>
            <a:r>
              <a:rPr lang="pl-PL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Dla pasjonatów astronomii organizujemy „wycieczkę </a:t>
            </a:r>
            <a:br>
              <a:rPr lang="pl-PL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r>
              <a:rPr lang="pl-PL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 kosmos”… czyli wizytę w mobilnym planetarium</a:t>
            </a:r>
          </a:p>
          <a:p>
            <a:endParaRPr lang="pl-PL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0552" cy="114300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l-PL" b="1" dirty="0" smtClean="0">
                <a:latin typeface="Comic Sans MS" pitchFamily="66" charset="0"/>
              </a:rPr>
              <a:t>… jedna z wizyt w planetarium</a:t>
            </a:r>
            <a:endParaRPr lang="pl-PL" b="1" dirty="0">
              <a:latin typeface="Comic Sans MS" pitchFamily="66" charset="0"/>
            </a:endParaRPr>
          </a:p>
        </p:txBody>
      </p:sp>
      <p:pic>
        <p:nvPicPr>
          <p:cNvPr id="51202" name="Picture 2" descr="G:\zdjecia szkoła\Obserwat_szkola\P1050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19155">
            <a:off x="430841" y="2087686"/>
            <a:ext cx="4568924" cy="3426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03" name="Picture 3" descr="G:\zdjecia szkoła\Obserwat_szkola\P1050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61685">
            <a:off x="5069059" y="3448927"/>
            <a:ext cx="4211257" cy="3158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05" name="Picture 5" descr="G:\zdjecia szkoła\Obserwat_szkola\P10506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42852"/>
            <a:ext cx="3643306" cy="2934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0552" cy="114300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pl-PL" sz="3200" b="1" dirty="0" smtClean="0">
                <a:latin typeface="Comic Sans MS" pitchFamily="66" charset="0"/>
              </a:rPr>
              <a:t>A dla minimalistów cząstki elementarne…</a:t>
            </a:r>
            <a:endParaRPr lang="pl-PL" sz="3200" b="1" dirty="0">
              <a:latin typeface="Comic Sans MS" pitchFamily="66" charset="0"/>
            </a:endParaRPr>
          </a:p>
        </p:txBody>
      </p:sp>
      <p:pic>
        <p:nvPicPr>
          <p:cNvPr id="51203" name="Picture 3" descr="G:\zdjecia szkoła\Obserwat_szkola\P105060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278409">
            <a:off x="4366324" y="3598150"/>
            <a:ext cx="4211257" cy="2805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05" name="Picture 5" descr="G:\zdjecia szkoła\Obserwat_szkola\P105060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5720" y="1643050"/>
            <a:ext cx="4357718" cy="27984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02" name="Picture 2" descr="G:\zdjecia szkoła\Obserwat_szkola\P105061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779718">
            <a:off x="4829205" y="589279"/>
            <a:ext cx="4568924" cy="2427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ytuł 5"/>
          <p:cNvSpPr txBox="1">
            <a:spLocks/>
          </p:cNvSpPr>
          <p:nvPr/>
        </p:nvSpPr>
        <p:spPr>
          <a:xfrm rot="20877557">
            <a:off x="-2042503" y="5198381"/>
            <a:ext cx="8180562" cy="11430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  Nie tylko ciekawe wykłady 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…ale także wyszukane ćwiczenia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a 1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098" name="Picture 2" descr="C:\Users\Drago\Downloads\IMG_8583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6" name="Objaśnienie prostokątne zaokrąglone 5"/>
            <p:cNvSpPr/>
            <p:nvPr/>
          </p:nvSpPr>
          <p:spPr>
            <a:xfrm>
              <a:off x="285720" y="1643050"/>
              <a:ext cx="1571636" cy="857256"/>
            </a:xfrm>
            <a:prstGeom prst="wedgeRoundRectCallout">
              <a:avLst>
                <a:gd name="adj1" fmla="val 79976"/>
                <a:gd name="adj2" fmla="val 45602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smtClean="0">
                  <a:solidFill>
                    <a:schemeClr val="accent3">
                      <a:lumMod val="75000"/>
                    </a:schemeClr>
                  </a:solidFill>
                </a:rPr>
                <a:t>CERN</a:t>
              </a:r>
              <a:endParaRPr lang="pl-PL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7" name="Objaśnienie prostokątne zaokrąglone 6"/>
            <p:cNvSpPr/>
            <p:nvPr/>
          </p:nvSpPr>
          <p:spPr>
            <a:xfrm>
              <a:off x="7072330" y="1428736"/>
              <a:ext cx="1571636" cy="857256"/>
            </a:xfrm>
            <a:prstGeom prst="wedgeRoundRectCallout">
              <a:avLst>
                <a:gd name="adj1" fmla="val -106089"/>
                <a:gd name="adj2" fmla="val 46658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smtClean="0">
                  <a:solidFill>
                    <a:schemeClr val="accent3">
                      <a:lumMod val="75000"/>
                    </a:schemeClr>
                  </a:solidFill>
                </a:rPr>
                <a:t>Graz</a:t>
              </a:r>
            </a:p>
            <a:p>
              <a:pPr algn="ctr"/>
              <a:r>
                <a:rPr lang="pl-PL" dirty="0" smtClean="0">
                  <a:solidFill>
                    <a:schemeClr val="accent3">
                      <a:lumMod val="75000"/>
                    </a:schemeClr>
                  </a:solidFill>
                </a:rPr>
                <a:t>(Austria)</a:t>
              </a:r>
              <a:endParaRPr lang="pl-PL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8" name="Objaśnienie prostokątne zaokrąglone 7"/>
            <p:cNvSpPr/>
            <p:nvPr/>
          </p:nvSpPr>
          <p:spPr>
            <a:xfrm>
              <a:off x="6929454" y="3214686"/>
              <a:ext cx="2071702" cy="857256"/>
            </a:xfrm>
            <a:prstGeom prst="wedgeRoundRectCallout">
              <a:avLst>
                <a:gd name="adj1" fmla="val -95998"/>
                <a:gd name="adj2" fmla="val 13919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smtClean="0">
                  <a:solidFill>
                    <a:schemeClr val="accent3">
                      <a:lumMod val="75000"/>
                    </a:schemeClr>
                  </a:solidFill>
                </a:rPr>
                <a:t>Londyn</a:t>
              </a:r>
            </a:p>
            <a:p>
              <a:pPr algn="ctr"/>
              <a:r>
                <a:rPr lang="pl-PL" dirty="0" smtClean="0">
                  <a:solidFill>
                    <a:schemeClr val="accent3">
                      <a:lumMod val="75000"/>
                    </a:schemeClr>
                  </a:solidFill>
                </a:rPr>
                <a:t>(Wielka Brytania)</a:t>
              </a:r>
              <a:endParaRPr lang="pl-PL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9" name="Objaśnienie prostokątne zaokrąglone 8"/>
            <p:cNvSpPr/>
            <p:nvPr/>
          </p:nvSpPr>
          <p:spPr>
            <a:xfrm>
              <a:off x="6929454" y="5857892"/>
              <a:ext cx="1571636" cy="857256"/>
            </a:xfrm>
            <a:prstGeom prst="wedgeRoundRectCallout">
              <a:avLst>
                <a:gd name="adj1" fmla="val -113577"/>
                <a:gd name="adj2" fmla="val -143440"/>
                <a:gd name="adj3" fmla="val 16667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smtClean="0">
                  <a:solidFill>
                    <a:schemeClr val="accent3">
                      <a:lumMod val="75000"/>
                    </a:schemeClr>
                  </a:solidFill>
                </a:rPr>
                <a:t>No i my :-D</a:t>
              </a:r>
              <a:endParaRPr lang="pl-PL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1" name="Objaśnienie prostokątne zaokrąglone 10"/>
            <p:cNvSpPr/>
            <p:nvPr/>
          </p:nvSpPr>
          <p:spPr>
            <a:xfrm>
              <a:off x="214282" y="3429000"/>
              <a:ext cx="1571636" cy="857256"/>
            </a:xfrm>
            <a:prstGeom prst="wedgeRoundRectCallout">
              <a:avLst>
                <a:gd name="adj1" fmla="val 95530"/>
                <a:gd name="adj2" fmla="val -30437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smtClean="0">
                  <a:solidFill>
                    <a:schemeClr val="accent3">
                      <a:lumMod val="75000"/>
                    </a:schemeClr>
                  </a:solidFill>
                </a:rPr>
                <a:t>Innsbruck</a:t>
              </a:r>
            </a:p>
            <a:p>
              <a:pPr algn="ctr"/>
              <a:r>
                <a:rPr lang="pl-PL" dirty="0" smtClean="0">
                  <a:solidFill>
                    <a:schemeClr val="accent3">
                      <a:lumMod val="75000"/>
                    </a:schemeClr>
                  </a:solidFill>
                </a:rPr>
                <a:t>(Austria)</a:t>
              </a:r>
              <a:endParaRPr lang="pl-PL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2" name="Objaśnienie prostokątne zaokrąglone 11"/>
            <p:cNvSpPr/>
            <p:nvPr/>
          </p:nvSpPr>
          <p:spPr>
            <a:xfrm>
              <a:off x="285720" y="5429264"/>
              <a:ext cx="1571636" cy="857256"/>
            </a:xfrm>
            <a:prstGeom prst="wedgeRoundRectCallout">
              <a:avLst>
                <a:gd name="adj1" fmla="val 80552"/>
                <a:gd name="adj2" fmla="val -114925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smtClean="0">
                  <a:solidFill>
                    <a:schemeClr val="accent3">
                      <a:lumMod val="75000"/>
                    </a:schemeClr>
                  </a:solidFill>
                </a:rPr>
                <a:t>Mediolan</a:t>
              </a:r>
            </a:p>
            <a:p>
              <a:pPr algn="ctr"/>
              <a:r>
                <a:rPr lang="pl-PL" dirty="0" smtClean="0">
                  <a:solidFill>
                    <a:schemeClr val="accent3">
                      <a:lumMod val="75000"/>
                    </a:schemeClr>
                  </a:solidFill>
                </a:rPr>
                <a:t>(Włochy)</a:t>
              </a:r>
              <a:endParaRPr lang="pl-PL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10" name="pole tekstowe 9"/>
          <p:cNvSpPr txBox="1"/>
          <p:nvPr/>
        </p:nvSpPr>
        <p:spPr>
          <a:xfrm>
            <a:off x="857224" y="214290"/>
            <a:ext cx="6715140" cy="19288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DeflateBottom">
              <a:avLst>
                <a:gd name="adj" fmla="val 73777"/>
              </a:avLst>
            </a:prstTxWarp>
            <a:spAutoFit/>
          </a:bodyPr>
          <a:lstStyle/>
          <a:p>
            <a:r>
              <a:rPr lang="pl-PL" dirty="0" smtClean="0">
                <a:solidFill>
                  <a:schemeClr val="accent3">
                    <a:lumMod val="75000"/>
                  </a:schemeClr>
                </a:solidFill>
              </a:rPr>
              <a:t>Witamy na międzynarodowej konferencji</a:t>
            </a:r>
          </a:p>
          <a:p>
            <a:r>
              <a:rPr lang="pl-PL" dirty="0" smtClean="0">
                <a:solidFill>
                  <a:schemeClr val="accent3">
                    <a:lumMod val="75000"/>
                  </a:schemeClr>
                </a:solidFill>
              </a:rPr>
              <a:t>     o fizyce cząstek elementarnych</a:t>
            </a:r>
          </a:p>
          <a:p>
            <a:endParaRPr lang="pl-PL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4143372" y="500042"/>
            <a:ext cx="4572032" cy="20002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45720" rIns="4572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l-PL" sz="4000" b="1" dirty="0" smtClean="0">
                <a:latin typeface="Comic Sans MS" pitchFamily="66" charset="0"/>
              </a:rPr>
              <a:t>Wykonujemy dziwne doświadczenia :-)</a:t>
            </a:r>
            <a:endParaRPr kumimoji="0" lang="pl-PL" sz="40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3357586" cy="5925154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G:\20140326_10131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000372"/>
            <a:ext cx="4929222" cy="3696916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00438"/>
            <a:ext cx="5546950" cy="3143272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500042"/>
            <a:ext cx="2995598" cy="5286348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27" name="Picture 3" descr="G:\zdjecia szkoła\Dosw\DSC_02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14290"/>
            <a:ext cx="4143404" cy="3107553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G:\zdjecia szkoła\Hydrostatyka\DSC_0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121"/>
            <a:ext cx="7643834" cy="5732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8858312" cy="1143008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sz="2800" b="1" dirty="0" smtClean="0">
                <a:latin typeface="Comic Sans MS" pitchFamily="66" charset="0"/>
              </a:rPr>
              <a:t>Wykazujemy się kreatywnością  </a:t>
            </a:r>
            <a:br>
              <a:rPr lang="pl-PL" sz="2800" b="1" dirty="0" smtClean="0">
                <a:latin typeface="Comic Sans MS" pitchFamily="66" charset="0"/>
              </a:rPr>
            </a:br>
            <a:r>
              <a:rPr lang="pl-PL" sz="2800" b="1" dirty="0" smtClean="0">
                <a:latin typeface="Comic Sans MS" pitchFamily="66" charset="0"/>
              </a:rPr>
              <a:t>- pokaz doświadczeń zaprojektowanych </a:t>
            </a:r>
            <a:br>
              <a:rPr lang="pl-PL" sz="2800" b="1" dirty="0" smtClean="0">
                <a:latin typeface="Comic Sans MS" pitchFamily="66" charset="0"/>
              </a:rPr>
            </a:br>
            <a:r>
              <a:rPr lang="pl-PL" sz="2800" b="1" dirty="0" smtClean="0">
                <a:latin typeface="Comic Sans MS" pitchFamily="66" charset="0"/>
              </a:rPr>
              <a:t>przez uczniów...</a:t>
            </a:r>
            <a:endParaRPr lang="pl-PL" sz="2800" b="1" dirty="0">
              <a:latin typeface="Comic Sans MS" pitchFamily="66" charset="0"/>
            </a:endParaRPr>
          </a:p>
        </p:txBody>
      </p:sp>
      <p:pic>
        <p:nvPicPr>
          <p:cNvPr id="53250" name="Picture 2" descr="G:\zdjecia szkoła\Hydrostatyka\DSC_0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31" y="3143248"/>
            <a:ext cx="2571769" cy="1928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5" name="Łącznik prosty 44"/>
          <p:cNvCxnSpPr>
            <a:stCxn id="53250" idx="1"/>
          </p:cNvCxnSpPr>
          <p:nvPr/>
        </p:nvCxnSpPr>
        <p:spPr>
          <a:xfrm rot="10800000" flipV="1">
            <a:off x="3214679" y="4107662"/>
            <a:ext cx="3357553" cy="132160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G:\zdjecia szkoła\Hydrostatyka\DSC_0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3143272" cy="235745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4276" name="Picture 4" descr="G:\zdjecia szkoła\Hydrostatyka\DSC_0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14818"/>
            <a:ext cx="3119459" cy="233959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4277" name="Picture 5" descr="G:\zdjecia szkoła\Hydrostatyka\DSC_02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893207" y="2607463"/>
            <a:ext cx="3714775" cy="278608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4278" name="Picture 6" descr="G:\zdjecia szkoła\Hydrostatyka\DSC_02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931119" y="2712823"/>
            <a:ext cx="3414650" cy="256098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Tytuł 4"/>
          <p:cNvSpPr txBox="1">
            <a:spLocks noGrp="1"/>
          </p:cNvSpPr>
          <p:nvPr>
            <p:ph type="title"/>
          </p:nvPr>
        </p:nvSpPr>
        <p:spPr>
          <a:xfrm>
            <a:off x="928662" y="214290"/>
            <a:ext cx="7467600" cy="1143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b="1" dirty="0" smtClean="0">
                <a:latin typeface="Comic Sans MS" pitchFamily="66" charset="0"/>
              </a:rPr>
              <a:t>… z działu Hydrostatyka</a:t>
            </a:r>
            <a:endParaRPr lang="pl-PL" b="1" dirty="0">
              <a:latin typeface="Comic Sans MS" pitchFamily="66" charset="0"/>
            </a:endParaRPr>
          </a:p>
        </p:txBody>
      </p:sp>
      <p:cxnSp>
        <p:nvCxnSpPr>
          <p:cNvPr id="11" name="Łącznik prosty ze strzałką 10"/>
          <p:cNvCxnSpPr>
            <a:stCxn id="54275" idx="2"/>
            <a:endCxn id="54276" idx="0"/>
          </p:cNvCxnSpPr>
          <p:nvPr/>
        </p:nvCxnSpPr>
        <p:spPr>
          <a:xfrm rot="5400000">
            <a:off x="1422807" y="4065989"/>
            <a:ext cx="285752" cy="119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Kształt 15"/>
          <p:cNvCxnSpPr>
            <a:stCxn id="54276" idx="2"/>
            <a:endCxn id="54277" idx="3"/>
          </p:cNvCxnSpPr>
          <p:nvPr/>
        </p:nvCxnSpPr>
        <p:spPr>
          <a:xfrm rot="5400000" flipH="1" flipV="1">
            <a:off x="2806901" y="4610720"/>
            <a:ext cx="696521" cy="3190865"/>
          </a:xfrm>
          <a:prstGeom prst="bentConnector3">
            <a:avLst>
              <a:gd name="adj1" fmla="val -1244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Kształt 20"/>
          <p:cNvCxnSpPr>
            <a:stCxn id="54277" idx="1"/>
            <a:endCxn id="54278" idx="1"/>
          </p:cNvCxnSpPr>
          <p:nvPr/>
        </p:nvCxnSpPr>
        <p:spPr>
          <a:xfrm rot="16200000" flipH="1">
            <a:off x="6123081" y="770630"/>
            <a:ext cx="142875" cy="2887849"/>
          </a:xfrm>
          <a:prstGeom prst="bentConnector3">
            <a:avLst>
              <a:gd name="adj1" fmla="val -19913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758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467600" cy="785818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latin typeface="Comic Sans MS" pitchFamily="66" charset="0"/>
              </a:rPr>
              <a:t>Po co nam fizyka?</a:t>
            </a:r>
            <a:endParaRPr lang="pl-PL" b="1" dirty="0">
              <a:latin typeface="Comic Sans MS" pitchFamily="66" charset="0"/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5857884" y="4143380"/>
            <a:ext cx="2928958" cy="2005796"/>
          </a:xfrm>
          <a:prstGeom prst="roundRect">
            <a:avLst/>
          </a:prstGeom>
          <a:blipFill rotWithShape="0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Prostokąt zaokrąglony 8"/>
          <p:cNvSpPr/>
          <p:nvPr/>
        </p:nvSpPr>
        <p:spPr>
          <a:xfrm>
            <a:off x="571472" y="1285860"/>
            <a:ext cx="2713276" cy="1928226"/>
          </a:xfrm>
          <a:prstGeom prst="roundRect">
            <a:avLst/>
          </a:prstGeom>
          <a:blipFill rotWithShape="0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531366"/>
              <a:satOff val="198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Prostokąt zaokrąglony 10"/>
          <p:cNvSpPr/>
          <p:nvPr/>
        </p:nvSpPr>
        <p:spPr>
          <a:xfrm>
            <a:off x="6000760" y="1285860"/>
            <a:ext cx="2628799" cy="1895782"/>
          </a:xfrm>
          <a:prstGeom prst="roundRect">
            <a:avLst/>
          </a:prstGeom>
          <a:blipFill rotWithShape="0">
            <a:blip r:embed="rId5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1062731"/>
              <a:satOff val="396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pole tekstowe 11"/>
          <p:cNvSpPr txBox="1"/>
          <p:nvPr/>
        </p:nvSpPr>
        <p:spPr>
          <a:xfrm>
            <a:off x="1000100" y="3429000"/>
            <a:ext cx="1785950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pl-PL" b="1" dirty="0" smtClean="0"/>
              <a:t>technika</a:t>
            </a:r>
            <a:endParaRPr lang="pl-PL" b="1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1142976" y="6357958"/>
            <a:ext cx="1785950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pl-PL" b="1" dirty="0" smtClean="0"/>
              <a:t>zabawa</a:t>
            </a:r>
            <a:endParaRPr lang="pl-PL" b="1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6286512" y="6357958"/>
            <a:ext cx="2071702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pl-PL" b="1" dirty="0" smtClean="0"/>
              <a:t>budownictwo</a:t>
            </a:r>
            <a:endParaRPr lang="pl-PL" b="1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6572264" y="3357562"/>
            <a:ext cx="1785950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pl-PL" b="1" dirty="0" smtClean="0"/>
              <a:t>medycyna</a:t>
            </a:r>
            <a:endParaRPr lang="pl-PL" b="1" dirty="0"/>
          </a:p>
        </p:txBody>
      </p:sp>
      <p:pic>
        <p:nvPicPr>
          <p:cNvPr id="19" name="Picture 8" descr="https://fbcdn-sphotos-c-a.akamaihd.net/hphotos-ak-ash2/t1.0-9/550538_471077419593849_2044622080_n.jpg"/>
          <p:cNvPicPr>
            <a:picLocks noChangeAspect="1" noChangeArrowheads="1"/>
          </p:cNvPicPr>
          <p:nvPr/>
        </p:nvPicPr>
        <p:blipFill>
          <a:blip r:embed="rId6" cstate="print"/>
          <a:srcRect l="7031" r="16406" b="28191"/>
          <a:stretch>
            <a:fillRect/>
          </a:stretch>
        </p:blipFill>
        <p:spPr bwMode="auto">
          <a:xfrm>
            <a:off x="500034" y="4071942"/>
            <a:ext cx="3020616" cy="2115753"/>
          </a:xfrm>
          <a:prstGeom prst="roundRect">
            <a:avLst/>
          </a:prstGeom>
          <a:noFill/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7467600" cy="114300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b="1" dirty="0" smtClean="0">
                <a:latin typeface="Comic Sans MS" pitchFamily="66" charset="0"/>
              </a:rPr>
              <a:t>Tak działa ciśnienie…</a:t>
            </a:r>
            <a:endParaRPr lang="pl-PL" b="1" dirty="0">
              <a:latin typeface="Comic Sans MS" pitchFamily="66" charset="0"/>
            </a:endParaRPr>
          </a:p>
        </p:txBody>
      </p:sp>
      <p:pic>
        <p:nvPicPr>
          <p:cNvPr id="55298" name="Picture 2" descr="G:\zdjecia szkoła\Hydrostatyka\DSC_0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7430"/>
            <a:ext cx="4443373" cy="3332530"/>
          </a:xfrm>
          <a:prstGeom prst="rect">
            <a:avLst/>
          </a:prstGeom>
          <a:noFill/>
        </p:spPr>
      </p:pic>
      <p:pic>
        <p:nvPicPr>
          <p:cNvPr id="55299" name="Picture 3" descr="G:\zdjecia szkoła\Hydrostatyka\DSC_02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57430"/>
            <a:ext cx="4357686" cy="335758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7467600" cy="114300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latin typeface="Comic Sans MS" pitchFamily="66" charset="0"/>
              </a:rPr>
              <a:t>Mamy specjalistów od światła…</a:t>
            </a:r>
            <a:endParaRPr lang="pl-PL" b="1" dirty="0">
              <a:latin typeface="Comic Sans MS" pitchFamily="66" charset="0"/>
            </a:endParaRPr>
          </a:p>
        </p:txBody>
      </p:sp>
      <p:pic>
        <p:nvPicPr>
          <p:cNvPr id="55299" name="Picture 3" descr="G:\zdjecia szkoła\Hydrostatyka\DSC_027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251804">
            <a:off x="357158" y="1857364"/>
            <a:ext cx="4961516" cy="2786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55298" name="Picture 2" descr="G:\zdjecia szkoła\Hydrostatyka\DSC_027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21293657">
            <a:off x="4000496" y="3571876"/>
            <a:ext cx="4961518" cy="2786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G:\zdjecia szkoła\Hydrostatyka\DSC_023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3214662"/>
            <a:ext cx="6488137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8858312" cy="1143008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4400" b="1" dirty="0" smtClean="0">
                <a:latin typeface="Comic Sans MS" pitchFamily="66" charset="0"/>
              </a:rPr>
              <a:t>I dźwięku…</a:t>
            </a:r>
            <a:endParaRPr lang="pl-PL" sz="4400" b="1" dirty="0">
              <a:latin typeface="Comic Sans MS" pitchFamily="66" charset="0"/>
            </a:endParaRPr>
          </a:p>
        </p:txBody>
      </p:sp>
      <p:pic>
        <p:nvPicPr>
          <p:cNvPr id="7" name="Picture 3" descr="G:\zdjecia szkoła\Hydrostatyka\DSC_023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16239" y="1428736"/>
            <a:ext cx="4826033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G:\zdjecia szkoła\Hydrostatyka\DSC_023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86380" y="4332280"/>
            <a:ext cx="3857620" cy="2382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0552" cy="114300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pl-PL" sz="3200" b="1" dirty="0" smtClean="0">
                <a:latin typeface="Comic Sans MS" pitchFamily="66" charset="0"/>
              </a:rPr>
              <a:t>I wielu, </a:t>
            </a:r>
            <a:r>
              <a:rPr lang="pl-PL" sz="3200" b="1" dirty="0" err="1" smtClean="0">
                <a:latin typeface="Comic Sans MS" pitchFamily="66" charset="0"/>
              </a:rPr>
              <a:t>wielu</a:t>
            </a:r>
            <a:r>
              <a:rPr lang="pl-PL" sz="3200" b="1" dirty="0" smtClean="0">
                <a:latin typeface="Comic Sans MS" pitchFamily="66" charset="0"/>
              </a:rPr>
              <a:t> innych</a:t>
            </a:r>
            <a:endParaRPr lang="pl-PL" sz="3200" b="1" dirty="0">
              <a:latin typeface="Comic Sans MS" pitchFamily="66" charset="0"/>
            </a:endParaRPr>
          </a:p>
        </p:txBody>
      </p:sp>
      <p:pic>
        <p:nvPicPr>
          <p:cNvPr id="51203" name="Picture 3" descr="G:\zdjecia szkoła\Obserwat_szkola\P105060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278409">
            <a:off x="4786274" y="3808931"/>
            <a:ext cx="4211257" cy="23647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05" name="Picture 5" descr="G:\zdjecia szkoła\Obserwat_szkola\P105060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5720" y="1818772"/>
            <a:ext cx="4357718" cy="2447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02" name="Picture 2" descr="G:\zdjecia szkoła\Obserwat_szkola\P105061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779718">
            <a:off x="4952426" y="589279"/>
            <a:ext cx="4322482" cy="2427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5" descr="G:\zdjecia szkoła\Obserwat_szkola\P1050607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503220">
            <a:off x="155157" y="4448100"/>
            <a:ext cx="4357718" cy="2447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G:\zdjecia szkoła\Reaktor w świerku\do strony\DSC_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38463" y="-355469"/>
            <a:ext cx="13225503" cy="8759694"/>
          </a:xfrm>
          <a:prstGeom prst="rect">
            <a:avLst/>
          </a:prstGeom>
          <a:noFill/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 rot="21190672">
            <a:off x="38926" y="124613"/>
            <a:ext cx="818056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latin typeface="Comic Sans MS" pitchFamily="66" charset="0"/>
              </a:rPr>
              <a:t>Organizujemy wycieczki naukowe</a:t>
            </a:r>
            <a:endParaRPr lang="pl-PL" dirty="0">
              <a:latin typeface="Comic Sans MS" pitchFamily="66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 rot="21166435">
            <a:off x="1571604" y="785794"/>
            <a:ext cx="607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Wizyta w jedynym polskim reaktorze jądrowym w Świerku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dirty="0" err="1" smtClean="0">
                <a:latin typeface="Comic Sans MS" pitchFamily="66" charset="0"/>
              </a:rPr>
              <a:t>mat-fiz</a:t>
            </a:r>
            <a:r>
              <a:rPr lang="pl-PL" dirty="0" smtClean="0">
                <a:latin typeface="Comic Sans MS" pitchFamily="66" charset="0"/>
              </a:rPr>
              <a:t> na 100% :-) </a:t>
            </a:r>
            <a:endParaRPr lang="pl-PL" dirty="0">
              <a:latin typeface="Comic Sans MS" pitchFamily="66" charset="0"/>
            </a:endParaRPr>
          </a:p>
        </p:txBody>
      </p:sp>
      <p:pic>
        <p:nvPicPr>
          <p:cNvPr id="57346" name="Picture 2" descr="G:\zdjecia szkoła\Reaktor w świerku\DSC_0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54299" cy="6858000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Tytuł 5"/>
          <p:cNvSpPr txBox="1">
            <a:spLocks/>
          </p:cNvSpPr>
          <p:nvPr/>
        </p:nvSpPr>
        <p:spPr>
          <a:xfrm rot="453778">
            <a:off x="682547" y="5181626"/>
            <a:ext cx="8180562" cy="1143000"/>
          </a:xfrm>
          <a:prstGeom prst="rect">
            <a:avLst/>
          </a:prstGeom>
        </p:spPr>
        <p:txBody>
          <a:bodyPr vert="horz" lIns="45720" rIns="4572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Te dalsze…</a:t>
            </a:r>
            <a:endParaRPr kumimoji="0" lang="pl-PL" sz="4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643902" y="6596390"/>
            <a:ext cx="500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Oce</a:t>
            </a:r>
            <a:endParaRPr lang="pl-PL" sz="11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dirty="0" smtClean="0">
                <a:latin typeface="Comic Sans MS" pitchFamily="66" charset="0"/>
              </a:rPr>
              <a:t>… i jeszcze –</a:t>
            </a:r>
            <a:r>
              <a:rPr lang="pl-PL" dirty="0" err="1" smtClean="0">
                <a:latin typeface="Comic Sans MS" pitchFamily="66" charset="0"/>
              </a:rPr>
              <a:t>inf</a:t>
            </a:r>
            <a:r>
              <a:rPr lang="pl-PL" dirty="0" smtClean="0">
                <a:latin typeface="Comic Sans MS" pitchFamily="66" charset="0"/>
              </a:rPr>
              <a:t> ;-)</a:t>
            </a:r>
            <a:endParaRPr lang="pl-PL" dirty="0">
              <a:latin typeface="Comic Sans MS" pitchFamily="66" charset="0"/>
            </a:endParaRPr>
          </a:p>
        </p:txBody>
      </p:sp>
      <p:pic>
        <p:nvPicPr>
          <p:cNvPr id="1026" name="Picture 2" descr="C:\Users\Drago\Downloads\18015592_1991968014364523_6980615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28722" cy="6858000"/>
          </a:xfrm>
          <a:prstGeom prst="rect">
            <a:avLst/>
          </a:prstGeom>
          <a:noFill/>
        </p:spPr>
      </p:pic>
      <p:sp>
        <p:nvSpPr>
          <p:cNvPr id="4" name="Tytuł 5"/>
          <p:cNvSpPr txBox="1">
            <a:spLocks/>
          </p:cNvSpPr>
          <p:nvPr/>
        </p:nvSpPr>
        <p:spPr>
          <a:xfrm rot="20915603">
            <a:off x="-460862" y="4765415"/>
            <a:ext cx="8180562" cy="1143000"/>
          </a:xfrm>
          <a:prstGeom prst="rect">
            <a:avLst/>
          </a:prstGeom>
        </p:spPr>
        <p:txBody>
          <a:bodyPr vert="horz" lIns="45720" rIns="4572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600" dirty="0" smtClean="0">
                <a:latin typeface="Comic Sans MS" pitchFamily="66" charset="0"/>
                <a:ea typeface="+mj-ea"/>
                <a:cs typeface="+mj-cs"/>
              </a:rPr>
              <a:t>…i</a:t>
            </a:r>
            <a:r>
              <a:rPr kumimoji="0" lang="pl-PL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te nieco</a:t>
            </a:r>
            <a:r>
              <a:rPr kumimoji="0" lang="pl-PL" sz="4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bliższe</a:t>
            </a:r>
            <a:endParaRPr kumimoji="0" lang="pl-PL" sz="4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7" name="Tytuł 5"/>
          <p:cNvSpPr txBox="1">
            <a:spLocks/>
          </p:cNvSpPr>
          <p:nvPr/>
        </p:nvSpPr>
        <p:spPr>
          <a:xfrm rot="453778">
            <a:off x="-2603601" y="1247730"/>
            <a:ext cx="8180562" cy="1143000"/>
          </a:xfrm>
          <a:prstGeom prst="rect">
            <a:avLst/>
          </a:prstGeom>
        </p:spPr>
        <p:txBody>
          <a:bodyPr vert="horz" lIns="45720" rIns="4572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8" name="Prostokąt 7"/>
          <p:cNvSpPr/>
          <p:nvPr/>
        </p:nvSpPr>
        <p:spPr>
          <a:xfrm rot="183160">
            <a:off x="-99711" y="773615"/>
            <a:ext cx="4955203" cy="175432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Politechnika</a:t>
            </a:r>
          </a:p>
          <a:p>
            <a:pPr algn="ctr"/>
            <a:r>
              <a:rPr lang="pl-PL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Świętokrzyska</a:t>
            </a:r>
            <a:endParaRPr lang="pl-PL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rago\Desktop\prezentacja dzień otwarty\Politechnika_zdj\2017-04 (kwi)\skanowanie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-642966"/>
            <a:ext cx="5578475" cy="76073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G:\zdjecia szkoła\Hydrostatyka\DSC_023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227303"/>
            <a:ext cx="7643834" cy="5528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8858312" cy="1143008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3600" b="1" dirty="0" smtClean="0">
                <a:latin typeface="Comic Sans MS" pitchFamily="66" charset="0"/>
              </a:rPr>
              <a:t>A czasem to politechnika odwiedza nas </a:t>
            </a:r>
            <a:endParaRPr lang="pl-PL" sz="3600" b="1" dirty="0">
              <a:latin typeface="Comic Sans MS" pitchFamily="66" charset="0"/>
            </a:endParaRPr>
          </a:p>
        </p:txBody>
      </p:sp>
      <p:pic>
        <p:nvPicPr>
          <p:cNvPr id="53250" name="Picture 2" descr="G:\zdjecia szkoła\Hydrostatyka\DSC_023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076504" y="4132874"/>
            <a:ext cx="1710337" cy="2582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5" name="Łącznik prosty 44"/>
          <p:cNvCxnSpPr>
            <a:stCxn id="53250" idx="1"/>
          </p:cNvCxnSpPr>
          <p:nvPr/>
        </p:nvCxnSpPr>
        <p:spPr>
          <a:xfrm rot="10800000">
            <a:off x="3357554" y="3857628"/>
            <a:ext cx="3718950" cy="1566384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G:\zdjecia szkoła\Hydrostatyka\DSC_023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2844" y="1357298"/>
            <a:ext cx="2157149" cy="1428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0" name="Łącznik prosty 9"/>
          <p:cNvCxnSpPr/>
          <p:nvPr/>
        </p:nvCxnSpPr>
        <p:spPr>
          <a:xfrm rot="10800000">
            <a:off x="2215340" y="2572538"/>
            <a:ext cx="2285222" cy="1142214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Users\Drago\Downloads\18052472_1991968001031191_870627493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28725" cy="6858000"/>
          </a:xfrm>
          <a:prstGeom prst="rect">
            <a:avLst/>
          </a:prstGeom>
          <a:noFill/>
        </p:spPr>
      </p:pic>
      <p:sp>
        <p:nvSpPr>
          <p:cNvPr id="5" name="Tytuł 5"/>
          <p:cNvSpPr txBox="1">
            <a:spLocks/>
          </p:cNvSpPr>
          <p:nvPr/>
        </p:nvSpPr>
        <p:spPr>
          <a:xfrm>
            <a:off x="1357290" y="1000108"/>
            <a:ext cx="3394248" cy="3429024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r>
              <a:rPr lang="pl-PL" sz="4400" dirty="0" smtClean="0">
                <a:solidFill>
                  <a:schemeClr val="accent4">
                    <a:lumMod val="75000"/>
                  </a:schemeClr>
                </a:solidFill>
                <a:latin typeface="Brush Script MT" pitchFamily="66" charset="0"/>
              </a:rPr>
              <a:t>2x </a:t>
            </a:r>
            <a:r>
              <a:rPr lang="pl-PL" sz="4400" dirty="0" smtClean="0">
                <a:solidFill>
                  <a:schemeClr val="accent4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+</a:t>
            </a:r>
            <a:r>
              <a:rPr lang="pl-PL" sz="4400" dirty="0" smtClean="0">
                <a:solidFill>
                  <a:schemeClr val="accent4">
                    <a:lumMod val="75000"/>
                  </a:schemeClr>
                </a:solidFill>
                <a:latin typeface="Brush Script MT" pitchFamily="66" charset="0"/>
              </a:rPr>
              <a:t> x</a:t>
            </a:r>
            <a:r>
              <a:rPr lang="pl-PL" sz="4400" baseline="30000" dirty="0" smtClean="0">
                <a:solidFill>
                  <a:schemeClr val="accent4">
                    <a:lumMod val="75000"/>
                  </a:schemeClr>
                </a:solidFill>
                <a:latin typeface="Brush Script MT" pitchFamily="66" charset="0"/>
              </a:rPr>
              <a:t>2</a:t>
            </a:r>
            <a:r>
              <a:rPr lang="pl-PL" sz="4400" dirty="0" smtClean="0">
                <a:solidFill>
                  <a:schemeClr val="accent4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=</a:t>
            </a:r>
            <a:r>
              <a:rPr lang="pl-PL" sz="4400" dirty="0" smtClean="0">
                <a:solidFill>
                  <a:schemeClr val="accent4">
                    <a:lumMod val="75000"/>
                  </a:schemeClr>
                </a:solidFill>
                <a:latin typeface="Brush Script MT" pitchFamily="66" charset="0"/>
              </a:rPr>
              <a:t>3</a:t>
            </a:r>
          </a:p>
          <a:p>
            <a:r>
              <a:rPr lang="pl-PL" sz="4400" dirty="0" smtClean="0">
                <a:solidFill>
                  <a:schemeClr val="accent4">
                    <a:lumMod val="75000"/>
                  </a:schemeClr>
                </a:solidFill>
                <a:latin typeface="Brush Script MT" pitchFamily="66" charset="0"/>
              </a:rPr>
              <a:t>2x</a:t>
            </a:r>
            <a:r>
              <a:rPr lang="pl-PL" sz="4400" strike="sngStrike" baseline="30000" dirty="0" smtClean="0">
                <a:solidFill>
                  <a:schemeClr val="accent4">
                    <a:lumMod val="75000"/>
                  </a:schemeClr>
                </a:solidFill>
                <a:latin typeface="Brush Script MT" pitchFamily="66" charset="0"/>
              </a:rPr>
              <a:t>3</a:t>
            </a:r>
            <a:r>
              <a:rPr lang="pl-PL" sz="4400" dirty="0" smtClean="0">
                <a:solidFill>
                  <a:schemeClr val="accent4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=</a:t>
            </a:r>
            <a:r>
              <a:rPr lang="pl-PL" sz="4400" strike="sngStrike" dirty="0" smtClean="0">
                <a:solidFill>
                  <a:schemeClr val="accent4">
                    <a:lumMod val="75000"/>
                  </a:schemeClr>
                </a:solidFill>
                <a:latin typeface="Brush Script MT" pitchFamily="66" charset="0"/>
              </a:rPr>
              <a:t>3</a:t>
            </a:r>
            <a:endParaRPr lang="pl-PL" sz="4400" dirty="0" smtClean="0">
              <a:solidFill>
                <a:schemeClr val="accent4">
                  <a:lumMod val="75000"/>
                </a:schemeClr>
              </a:solidFill>
              <a:latin typeface="Brush Script MT" pitchFamily="66" charset="0"/>
            </a:endParaRPr>
          </a:p>
          <a:p>
            <a:r>
              <a:rPr lang="pl-PL" sz="4400" dirty="0" smtClean="0">
                <a:solidFill>
                  <a:schemeClr val="accent4">
                    <a:lumMod val="75000"/>
                  </a:schemeClr>
                </a:solidFill>
                <a:latin typeface="Brush Script MT" pitchFamily="66" charset="0"/>
              </a:rPr>
              <a:t>2x</a:t>
            </a:r>
            <a:r>
              <a:rPr lang="pl-PL" sz="4400" dirty="0" smtClean="0">
                <a:solidFill>
                  <a:schemeClr val="accent4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=</a:t>
            </a:r>
            <a:r>
              <a:rPr lang="pl-PL" sz="4400" dirty="0" smtClean="0">
                <a:solidFill>
                  <a:schemeClr val="accent4">
                    <a:lumMod val="75000"/>
                  </a:schemeClr>
                </a:solidFill>
                <a:latin typeface="Brush Script MT" pitchFamily="66" charset="0"/>
              </a:rPr>
              <a:t>1</a:t>
            </a:r>
          </a:p>
          <a:p>
            <a:r>
              <a:rPr lang="pl-PL" sz="4400" dirty="0" smtClean="0">
                <a:solidFill>
                  <a:schemeClr val="accent4">
                    <a:lumMod val="75000"/>
                  </a:schemeClr>
                </a:solidFill>
                <a:latin typeface="Brush Script MT" pitchFamily="66" charset="0"/>
              </a:rPr>
              <a:t>x</a:t>
            </a:r>
            <a:r>
              <a:rPr lang="pl-PL" sz="4400" dirty="0" smtClean="0">
                <a:solidFill>
                  <a:schemeClr val="accent4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=</a:t>
            </a:r>
            <a:r>
              <a:rPr lang="pl-PL" sz="4400" dirty="0" smtClean="0">
                <a:solidFill>
                  <a:schemeClr val="accent4">
                    <a:lumMod val="75000"/>
                  </a:schemeClr>
                </a:solidFill>
                <a:latin typeface="Brush Script MT" pitchFamily="66" charset="0"/>
              </a:rPr>
              <a:t>2-1</a:t>
            </a:r>
          </a:p>
          <a:p>
            <a:r>
              <a:rPr lang="pl-PL" sz="4400" dirty="0" smtClean="0">
                <a:solidFill>
                  <a:schemeClr val="accent4">
                    <a:lumMod val="75000"/>
                  </a:schemeClr>
                </a:solidFill>
                <a:latin typeface="Brush Script MT" pitchFamily="66" charset="0"/>
              </a:rPr>
              <a:t>x</a:t>
            </a:r>
            <a:r>
              <a:rPr lang="pl-PL" sz="4400" dirty="0" smtClean="0">
                <a:solidFill>
                  <a:schemeClr val="accent4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=</a:t>
            </a:r>
            <a:r>
              <a:rPr lang="pl-PL" sz="4400" dirty="0" smtClean="0">
                <a:solidFill>
                  <a:schemeClr val="accent4">
                    <a:lumMod val="75000"/>
                  </a:schemeClr>
                </a:solidFill>
                <a:latin typeface="Brush Script MT" pitchFamily="66" charset="0"/>
              </a:rPr>
              <a:t>1</a:t>
            </a:r>
            <a:endParaRPr lang="pl-PL" sz="4400" dirty="0">
              <a:solidFill>
                <a:schemeClr val="accent4">
                  <a:lumMod val="75000"/>
                </a:schemeClr>
              </a:solidFill>
              <a:latin typeface="Brush Script MT" pitchFamily="66" charset="0"/>
            </a:endParaRPr>
          </a:p>
        </p:txBody>
      </p:sp>
      <p:sp>
        <p:nvSpPr>
          <p:cNvPr id="7" name="Objaśnienie prostokątne zaokrąglone 6"/>
          <p:cNvSpPr/>
          <p:nvPr/>
        </p:nvSpPr>
        <p:spPr>
          <a:xfrm>
            <a:off x="4500562" y="714356"/>
            <a:ext cx="2500330" cy="1071570"/>
          </a:xfrm>
          <a:prstGeom prst="wedgeRoundRectCallout">
            <a:avLst>
              <a:gd name="adj1" fmla="val 60604"/>
              <a:gd name="adj2" fmla="val 97689"/>
              <a:gd name="adj3" fmla="val 16667"/>
            </a:avLst>
          </a:prstGeom>
          <a:noFill/>
          <a:ln w="3175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i="1" dirty="0" smtClean="0">
                <a:solidFill>
                  <a:schemeClr val="tx1"/>
                </a:solidFill>
              </a:rPr>
              <a:t>A tak nie liczymy…</a:t>
            </a:r>
            <a:endParaRPr lang="pl-PL" sz="28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0034" y="3071810"/>
            <a:ext cx="8229600" cy="1143000"/>
          </a:xfrm>
        </p:spPr>
        <p:txBody>
          <a:bodyPr/>
          <a:lstStyle/>
          <a:p>
            <a:r>
              <a:rPr lang="pl-PL" b="1" dirty="0" smtClean="0"/>
              <a:t>i wiele innych…</a:t>
            </a:r>
            <a:endParaRPr lang="pl-PL" b="1" dirty="0"/>
          </a:p>
        </p:txBody>
      </p:sp>
      <p:pic>
        <p:nvPicPr>
          <p:cNvPr id="4" name="Picture 2" descr="http://2.bp.blogspot.com/-YgsC6_3yDio/TrF1jTkOHQI/AAAAAAAABNE/UT7gtMRcDf8/s1600/at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308765">
            <a:off x="285720" y="4429132"/>
            <a:ext cx="1914913" cy="216382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8662" y="357166"/>
            <a:ext cx="7467600" cy="114300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latin typeface="Comic Sans MS" pitchFamily="66" charset="0"/>
              </a:rPr>
              <a:t>Sprawdzamy swoją wiedzę…</a:t>
            </a:r>
            <a:endParaRPr lang="pl-PL" b="1" dirty="0"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42910" y="5429264"/>
            <a:ext cx="3643338" cy="71438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indent="36513">
              <a:buNone/>
            </a:pPr>
            <a:r>
              <a:rPr lang="pl-PL" dirty="0" smtClean="0"/>
              <a:t>Próbna matura z fizyki</a:t>
            </a:r>
            <a:endParaRPr lang="pl-PL" dirty="0"/>
          </a:p>
        </p:txBody>
      </p:sp>
      <p:pic>
        <p:nvPicPr>
          <p:cNvPr id="58370" name="Picture 2" descr="G:\zdjecia szkoła\Matura\DSC_02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857364"/>
            <a:ext cx="4286248" cy="3214686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8374" name="Picture 6" descr="http://www.agh.edu.pl/uploads/pics/olimpiada_o_diamentowy_indeks_ag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5286388"/>
            <a:ext cx="3000428" cy="916101"/>
          </a:xfrm>
          <a:prstGeom prst="rect">
            <a:avLst/>
          </a:prstGeom>
          <a:noFill/>
        </p:spPr>
      </p:pic>
      <p:pic>
        <p:nvPicPr>
          <p:cNvPr id="58376" name="Picture 8" descr="https://encrypted-tbn3.gstatic.com/images?q=tbn:ANd9GcS1MXafDTMB87dEkMPcdrIYuSNpleazcUG-Dz6AVlIwZcVn5-ZN8vrlqCG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857364"/>
            <a:ext cx="2286016" cy="306373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20170526_1145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916832"/>
            <a:ext cx="6603035" cy="3707858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8662" y="357166"/>
            <a:ext cx="7467600" cy="114300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b="1" dirty="0" smtClean="0">
                <a:latin typeface="Comic Sans MS" pitchFamily="66" charset="0"/>
              </a:rPr>
              <a:t>Eksperymentujemy…</a:t>
            </a:r>
            <a:endParaRPr lang="pl-PL" b="1" dirty="0">
              <a:latin typeface="Comic Sans MS" pitchFamily="66" charset="0"/>
            </a:endParaRPr>
          </a:p>
        </p:txBody>
      </p:sp>
      <p:sp>
        <p:nvSpPr>
          <p:cNvPr id="12" name="Symbol zastępczy zawartości 2"/>
          <p:cNvSpPr>
            <a:spLocks noGrp="1"/>
          </p:cNvSpPr>
          <p:nvPr>
            <p:ph sz="half" idx="1"/>
          </p:nvPr>
        </p:nvSpPr>
        <p:spPr>
          <a:xfrm>
            <a:off x="1907704" y="5949280"/>
            <a:ext cx="5184576" cy="71438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36513" algn="ctr">
              <a:buNone/>
            </a:pPr>
            <a:r>
              <a:rPr lang="pl-PL" dirty="0" smtClean="0"/>
              <a:t>również w I pracowni fizycznej UJ</a:t>
            </a:r>
            <a:endParaRPr lang="pl-PL" dirty="0"/>
          </a:p>
        </p:txBody>
      </p:sp>
      <p:pic>
        <p:nvPicPr>
          <p:cNvPr id="14" name="Obraz 13" descr="20170526_1139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916832"/>
            <a:ext cx="6696744" cy="376048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15" name="Obraz 14" descr="20170526_1140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1916832"/>
            <a:ext cx="6876256" cy="386128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13" name="Symbol zastępczy zawartości 12" descr="20170526_124910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1115616" y="1842608"/>
            <a:ext cx="7056784" cy="3962656"/>
          </a:xfrm>
          <a:ln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2.bp.blogspot.com/-YgsC6_3yDio/TrF1jTkOHQI/AAAAAAAABNE/UT7gtMRcDf8/s1600/at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308765">
            <a:off x="330137" y="4418368"/>
            <a:ext cx="1914913" cy="2163827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1857356" y="2143116"/>
            <a:ext cx="6715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/>
              <a:t>To tylko mały wycinek tego,          co dzieje się na lekcjach fizyki w naszej szkole :-)</a:t>
            </a:r>
            <a:endParaRPr lang="pl-PL" sz="40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500430" y="2428868"/>
            <a:ext cx="3643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/>
              <a:t>Czy podejmiesz się wyzwania? </a:t>
            </a:r>
            <a:endParaRPr lang="pl-PL" sz="4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mutilatethemortgage.com/wp-content/uploads/2013/01/Challenge-Accepted-Barney-Stin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714348" y="2571744"/>
            <a:ext cx="7929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/>
              <a:t>On już zdecydował.</a:t>
            </a:r>
          </a:p>
          <a:p>
            <a:pPr algn="ctr"/>
            <a:r>
              <a:rPr lang="pl-PL" sz="4000" b="1" dirty="0" smtClean="0"/>
              <a:t>A TY?</a:t>
            </a:r>
            <a:endParaRPr lang="pl-PL" sz="40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Picture 4" descr="http://www.supertightstuff.com/wp-content/uploads/2009/03/1220935771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577114"/>
            <a:ext cx="3500462" cy="2280886"/>
          </a:xfrm>
          <a:prstGeom prst="rect">
            <a:avLst/>
          </a:prstGeom>
          <a:noFill/>
        </p:spPr>
      </p:pic>
      <p:pic>
        <p:nvPicPr>
          <p:cNvPr id="5" name="Picture 10" descr="https://scontent-b-cdg.xx.fbcdn.net/hphotos-prn1/t1.0-9/524528_520142271439158_133116204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2214546" y="1714488"/>
            <a:ext cx="514353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60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Wybierz fizykę </a:t>
            </a:r>
            <a:br>
              <a:rPr lang="pl-PL" sz="60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</a:br>
            <a:r>
              <a:rPr lang="pl-PL" sz="60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w Słowaku! </a:t>
            </a:r>
            <a:r>
              <a:rPr lang="pl-PL" sz="44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/>
            </a:r>
            <a:br>
              <a:rPr lang="pl-PL" sz="44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endParaRPr lang="pl-PL" sz="44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1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scontent-b-cdg.xx.fbcdn.net/hphotos-ash3/t1.0-9/1654130_718871294814459_3029649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6190"/>
            <a:ext cx="1571636" cy="3071810"/>
          </a:xfrm>
          <a:prstGeom prst="rect">
            <a:avLst/>
          </a:prstGeom>
          <a:noFill/>
        </p:spPr>
      </p:pic>
      <p:sp>
        <p:nvSpPr>
          <p:cNvPr id="32770" name="AutoShape 2" descr="data:image/jpeg;base64,/9j/4AAQSkZJRgABAQAAAQABAAD/2wCEAAkGBxQTEhQUEhQVFhQWGBYYGBgYFxwYFBgbFxcYGBcYGBcdHCggGBwlHBUUITEhJSkrLi4uFx8zODMsNygtLiwBCgoKDg0OGxAQGy0kICQvNDQsLCwsLDQsLCwwLDAsLCwsLCwsLCwsLCwsNCwsLCwsLCwsLCwsLCwsLCwsLCwsLP/AABEIALMBGQMBIgACEQEDEQH/xAAcAAABBQEBAQAAAAAAAAAAAAADAAIEBQYBBwj/xABIEAABAgMFBAYHBgQDBwUAAAABAhEAAyEEEjFBUQUTImEGMnGBkaFCUmKxwdHwBxQjcpLhY6LC8TNDUxUkc4Kyw9IWNJOj4v/EABoBAAIDAQEAAAAAAAAAAAAAAAEEAAIDBQb/xAA0EQACAQIEAwUGBgMBAAAAAAAAAQIDEQQSITEFQVEiYXGxwRMUUoGRoSMyM2LR8CRD4TT/2gAMAwEAAhEDEQA/APEIUKLnYNgkzQsTTMCklLFBSzF3dJFcNc4Ldg2KaFGnXsOyoUkzJ864XwlJvOzgdcjAGrd0MPRBRLItFnV2qWg995DDxgZkSzM3Ch0xBSSDiCQe0UMcB1iwDkKNgNhWJWC7Sj/45mJYU4IiWbYFnmgoRaSicCX3qCJTBQSAFIvFy6S/OK5kGxmoUXu1Oi8yTLMzeSJiEkA7tZKg5Z7qkpUz5tFFBTIKFCjsEAoUKFEIKFChRAihQoUQAo5HYUQhyOwoUQgoUKFEIKFCjUdAej0q2z1y5ylpSmXe4FJSokzEIFVJNOM4DIRCGYEJo9il/Z5s8JKjv1MCazhWiTlLHreUVnQPo5ZLWpplnYJlAqImTHKjMQkGqmAZZoNBECeYNCj6FT9n+zgHNnJYO28W/o062NTHh1vsqd6sJDC8WGLVoOcFqwLlalEdUlo+gbN0A2clIBkqdqvMXiAXzHqmkYvp7s6y2S0S0SLLLIMuYVXzMXW8EgjjDEB/ERLMlzzFoaUx9B7I6F7P3EhS7LLUtUqUVG/MYqUhBJa/SqjTsjNfavsKySLKg2ezy5SytPEkkqIKVkiqq4JyiZXa5E7nkEJo6Y5ACci16OTWmKT66CP0kL9yVeMVUStmTLs2WTheAPYqh8iYD2Ity/2sl5ZOaSktTVvcTEyzTXQlRrwh3b0Q1SR60MtcsqQpOZBbFnNADiIFsaY8sciRnh1sB+aKhKDbKGnL7j5D4vEGLrpLL40KzKSD2gvoPWHhFLFlsBmys6r0tCn9BDu7cKANPWeItiIRaVg4FOTVZAV75flBNirBky9Q6TrRalHPQphi0/71Lel8AVoXUVJOP5xnFQslW5IMqYKOEHRyyCcmzMYyN2EEljnTuUrmNBGFaLIByOwoUEAoUKFEIKFCjsQhyFChRCHY5ChRCChQoUQhyOwoUQghG7+yUtaJxb/LTWrj8aVg3ZGEEb77K1AKtBIfhljlVZOvswGQ9BtdoaUsMprjOX0QPhGb+yq0sZhz3Utqt6QJ10i42laE7lbgAXSSzE0BNKv6BjN/ZeCDPr/lSQWfSdp+XODfUnI9JmWpQSXwYvUYOkHED1TpHz7ZJu8nJdgFKHmeZGuZEe6bSUoS1kO4CvW1V8o8I6PS71ps6We9NlBsXdaYkndAtofQ06YAVVDcWn8UetHlv2qTwbURThknDMqWs6+yI9DmWgHvToMwOXtmPM+n5K7asDOXLTlmqZy5xeT0Ij1+wrKUS04AJSkY5XEjLQGPO/tntbos6eZOeSE6/mOUbhamJL65H+IdeQjzT7XOtIxwmZFqbsCp78/DMt6ES1POjHIRhRmE5ChQohDbpU7K1AV+oOKsMjELZibq5qMkqID6AnU5gJguxZl6Sg5hxTGhKRno0Ms6CLUtPrCngCT/ACqiti1yP0ml/hoVVwpv1AnX2RGcjYbelvZ1uPVUNesBoMiYx8FAZoejq/wlDRR/mCRpyMF2obq5SxkVH9JSRh+UxD6NLrMD5JV4OP6hE/bSCZacaKA7ikj3kRUJc3LpYeiS2XVDZHU6RhLclpswaLWP5jG6lupKTi4SeXHxHLTnGM20Px5nMv8AqAPxi7KogwoUdiEOR2FCiEFChQohBQoUKIQ5CjsKIQUKFCiEOQo7CMQgo3f2YFvvRByl01pNOj+jGEje/ZmSJdpIIDmWK/8ADnnOnxgS2CjUdI5p+7T/APhzfdPGkVH2eU+8HJpQxGSLQeWoiz6UTFfdZ74XJmn8XQ8xEHoGDu51MVpFXyQRzH+ZFGQ1m1FkSZxwZEw5ZCcdY8Z6LSnttmT/ABpZ/SoK1GmsevbXV/u8+oT+FMLh36kw5J9qPJuh3/vpBOSirFuqhSsWOn9sYKe5D1+ScMfRzV/Bjz7bovbQCSaFdlTrQqQS7n2zi2MblJSCMKNpkpA/7ZjDTkA7TTTCdZ8/VRJOQpgcjBb0IeiLVQ1NQck+otX/AHBHm/2qr/Hlh8ELOWcxWQPsjEDvj0RAJAD5D0zpKByjzH7SyfvKLz/4STUk4rmGjga5OPcLXuRIyMNaHQmiEORyHNCaIA0fRWZwLTooH9Qb+k+MSbWm7aJSvW4fNn/+zyis6MKaYoap8wQ3koxabZSWQoVKVN4g/EDKJYNybbkXpUwDNKvcQnA/CMLHoDg/WQ8Yxh2YsEhsCR4ReMJSeiKSnGK1C9HltObVKh4Mr+mLnaafwlai6f5gTlpFfsnZcwTUG6cSPEEfGLmZKvpUgCqgWamPCmlIE6U4ys1uSNSMldPYPs9t0gg+j2VSLmuoMZnpNLa0K5hJ8Bd/pjVSLIqUhCVgg6f8ylO2ldIHN6NLtJC0DAXTyNVf1RpGjKUsnMo6qUc/IwjQ67G9l9AJmbDviTL6AKzUmN1g3za+pi8XHkn9Dzm7HQmPTUfZ+M1iDJ6AozX5QfdF8SB73+1nllwx3dHSPV09BpXreUEHQuTqfKD7pH4vMHvUvh8jyTdHSO7k6R7Xs/olYQDvUrUXoQWpT94lizbOlyJ6RJmFk9UlJUkqo4vnhGd5OusY1KcYdfoawqyl0PCdydIW4Oke7J6MbN/05n6j84qz0Ts+QPjGkKEJc2vkZyxElyT+Z47uTpCMk6R7F/6SkaHxhHofI0MX91p/F9ivvM/h+545uTpHDKOkewHofI5+UMV0Ok6nyie6Q+L7E96n8P3PIt2dI3v2cJaVPxDrRUf8OYNDqIu1dDJWp8ImWLY6bOi6kveU5wyAHbnGNfDxhC6lc1o4hzlZqxF6UD/dZ2PVV5lQ0GahEfoMPw5uH+N2+jZ9DziwtVk3yTLwvDGh/wBNWvblBdm7OFnTdJqpZV5yU5g+rCyp/h5+83c+3lHbemPY51f8tXmlNKn2o836Eyz99l40TONHykzMWwEemWiRvJExAJdSGoRpKxIDtGd2J0YVJmmYpmShdaFryboxwqRWLQouVOU+hWdVRmo9TVrKq59bInAzf/ERhUrfaj6TpmOPBKVqX9DWNmoveZQPW9Q/6vYcxGes2y1ptaphBuhc9Qp6yZgFKj0hFIQlNNrkXlKMbJ8zTIoQOGhA6r4LlpyPsKjyjpysG1qbJEoUoH3aTqdY9XmrqSNScGznHNPKPMuluz1LtU1QBbhFfZQlOg0/vBpUpTdook6kYK8mZaORPVs1Qyhn3FWkauhUXIoq0HzNHZ+hU4+jFpZ+gCsyBG+3vZ4w5KjHR7C2ijnXm95Mx8voUJQUsKdSUqIDY8JiLsqzImTUoX1S4x0D+8CN8E5HOkYCyq3c9PsLA7kqY+4wtWl21IaoxvBxC7WsolzVJA4Rdbsug++NTsiwSlSkL3aXKQ9BjgfN4pOlcv8AFSr1k/8ASS/vEXfRSeFSAMwVDlUuPfFacnGbsGpFSgrlmiyoFAkDuaPMpCt3MHsrH8hflmI9SBD0ALYth4tHm+2ZF2fOS3pKpnxF+WRimIbbTDQSV0X3TSWXlkYMsYZulsu2C9DJguzR7STTmCP6YH0jVfkSVt6p8UPpqBAuh545g9lPka5+1BvaoG34ZqVqgSpwjlqSUpM0glF5KHGaldhemPZDZksgcNdQxMMpxegrJNajxae2O7w4t9e8xnul+093ZlbtRQtRSgAEh3LqZTuOEGJH2WHesVS581QJC1KmPLu5BCSpqMCTUuQBSKTqKLtYtCDkr3LdM8fTCOu8aDaFgQq12dAkG6lM2YvBj1ZaM9VLP/LGS+1Re7MiXIlTElQmqVcBveiEEXXzvHuiqrpvYs6TS1ZNWRl4Uf3QTb2yUzJCpiAtKShTEHjSsFISSRW475tSPN9lWy0Sljei0LlqFWSoqHFk4oaM2keq7JUZdimTGUszhwJUReDDhevAHKscDjjGded46F6UbMzuyNoCYgMCFJoQanhJSVA+kkkFjE5ycIyfQzZajNUkqmyryVGWFr/DyKgJmAUSXDgYGLdNo3cxJ/GNxQOWKW5tiI1VWy2M3SvzLgpUMo5xaEP2xeTNpqtNjMyamZZyhaFhCromndLQsEMo0LM1M+2Lba807oq3iTdKFhhXhUD62jxRV78izo25mNIUK17cIaVFvn+8bDpCSuzr/EQWZVKGhHtaPGOvsllF35+YMa055lcznHK7D0nnEXaKhwY45fml4wS8DiX5jH6aAbSIBQNHfMHjl8opifyF8O+2D2cDeFT1Tjefqy9R8YPbT1aE0JcOG4n19jSI2zmKjQAhPL2Bl8RBdoEuGL8Pd/m8oV/0/MZ/2/IfY01OOGfaka8okzgUpJpW6PFaQcxzwiJYyxVQYey/XVy5CDzlcPej/rTkxjSn+iyk/wBVELfUrfBbnmEa/midNSWUQKmmvWUBy1iBIX1RiHTkP4Og+ET50xx3pw/OIzpfkkXqfmiiHMW4LpUCQo0fNM04XtFDxg06ypJLp7XHzeAVusWwGLerLGBTzictYOJr3RrhNJNozxWsUmQF7Lln0E+ED/2LK9QRZbwRzeCH/aT6iOSHRD0ChLN2/KDSk549kdWw/eFLXGTdzZKwloo7+LfOKy2bOSouuWPIHnxCr+MWS1AOSQPf4aRHtKlNwpcE9Ys2D5ZZxXKpaMOZx1RXbX2Yle6C1i8tKlIZyetdKSTj1ctcIHYZSpDpvCpvA6ZfCLfZ8q+UCZxAnhEsssBUxKVF9ACpVMgqrtGstuzZciUVmaWQFEJKgyjxqujVycMKQs55Kl3qb2c6dtjCWecb17rHnnEmdKlzAozJaVEVJYBWeYJJzyjZbHRZ5siXMdIKgVOSm+lSus5IcKqB3CI20lStysIVeJVccBJUXNTgwZNXGYpBqYhS3iUhScNpGT2jsx5ctClJRLUooSGJUm4Lw4s+Es3vgGz9gGTMvX0zEkEEVcOxB/l840MzZ0i4RfUoIIupvJcqCME0qt2L6gd1+jZksSnMxSEteLqwHCS5oR1fMxip63sbW0sZnadmC7IpMueJazMlKY0CVmchImV9EIKqYUivkoKQoLmJUtKli+h2LKIBAfMAYRKl2lC5c2Yq+s79PVDqEsg0AfhHCMGwHOCC3ynPBODgAOhYzrec0NX90XjVyyb6lXTUopGfNjl2q1SJdpmJTZ0halgqKVLJHCkXaitSSQG5xu9nT7JKWUS5yUIQlKJYSoAMxUpgBqrHkYlI2ugqKFSiwuG+UpMs4UFXcO7sBQ6RKtO1ZYlKmITfZN4IDCYs+qkFq5VaKyqZm2WjTypIhydpSDOmE2jqhKQb4wZzlqfKM70pmbyc6F7xISkAguRWrgYBznr2Rsdm7TTMN0yt2bqVcTZvRw4vAhjEa07WQi+lMpyAF8LXSb5BDgY8IOHpBnqxhWyPMCdLMrHm1stwlpmPdBSVpBJBruUrlukFxxkh8C4rF/s7a6JkohUy4hJmhBY3bjOlSy1HJeuAd9IlbS6RLE90qmBCSUpu3FJWrgWUqSgXkpTdxJq66s0F2P0rKhMNplFM6WhKlFwJSusp5b/mAI5DHGKTqub3LQpqK0POE7a+7yhKQoLWLocMZYS5KmJIJV1cQwc6OdBs607yShShxKD0FO79o3yOkKRw7qYsBIVeF0gnhLCrlVdO+CS+kCVbomWq7N1DGXQq/E9WoA7TGkK7iUlRUhk+2hVnLbouko66aqIa6C7XvdAJW1pcySpKplnvKll07wX0uli4IHE55VpFpbNpIloQq5eClpQyWLBSiL50SMSdIBZdsIKJi7hdF4lJYLUxJZI9KgDd0Z5y+Uio2tKVKCFLs4UtDMZqQsEozDUIeMdPmAKIDKYkPgFAGhaPQhtWUQhQ9MGjcSDooNTTujObTnpM8kpmcSUtde47UFCww7axrRq5W9DKrTzJame3mbY4Nhq3PER1EuWocaikh2oWYseemkaSwolrKwUqACVE7wUcYFJcgsWbOIWytmS1SpZWwUpCVKvYgkMwLgZVzcxpKtGatJfQpGlKDvFldY9nXlpTKmBalFmVRudRyygc6wBRZS0pUHT105Xx6w9byi8ly7PItEomamUakKV/hF3pfKqLpg+BwOMStn7BRv0ENMCt4VFQG7TViSHq4NO0Y1MZOVO2XW3qaJTvm0v6GamSd0DxhV9sFhWBUagE+sPCHWcpLpUaYuBU3S47BG+lbAkkzAZUq6CAGl3fRBxfnFTtXYslK2CLoCQHclLkn2nBYDlU0i0alNQyNMEoTcs10Zw7PlhiJtaEA3mLMQHu+yBjB7TstmTMWlLpSt7wzNM4lW3Z8tEtSgqo6twup+xz5a5YxUbQ2qieUrllJAQlLir3QxY9rxanCMuzH5gnOUe1L5ElGxwkUmpLNTeAYXMr3secQJpqXxJzge8PbC3pyDdjwxSoKnewvVre0tcelTQXe8vfAb7/ANoY45xtYyvYnDHDvggS5Z3PbGcRbln1yeZceESrOq7VXCakEFy/YPrlFXBovGomTZ9srdShSjV9Aw1zi0s0qUwIQagekf8AxjNItZFFBRGVSBz/AHxjR7OtQVKS41Dd+prhHP4jOdKEXB21sx7AQhVlJSV+hf7FsqQ0wuhSb6UUKuFTE4jMiA7VtYmFjxpS903rruKlgOUQtpdJ5gG7ZkqDXgzpBpQAaQ1KwR9ZjthGvWlGEZxe/McpUIylKMltyM3aCy2QGoWdVaEu9RlTCCbP2lJWq6uUtJFAbxShRGlKPBJtlCpi7znNkipw9LLGLKzJIQAQQRTiLGG8ViZRoRnHd/wJYbDKVeUZbL+SVsmySlqCChaQiYJoUDeAITgRdzJGmEXHSG3MkIvFV4uoNdoC4rd9ZvAxnpe3V2a9cQDeYkuMqAYczBbbbDOUFqIchLYBhiBjzPjCtXESjRjU5v8ArHKdCLquHJf1ESeozApKGQopXdUTUFjdYs5rR+cUmxFrSFqmTVla1ElJc3GJDJdWYq/94Ja7TdWRUthWgzwgIKlNg1cA2GNY6tCmpwjUfNHMr1Mk5QXUs7RthZFJs0HDFqDCoPbSBy7bNHUmTW/OrHWmEAQgJHFjTFj3V+cCmJAYhm0qffzhhQjskYOUt2S/9oTnBM1ZqHF9Ve3OJewrZNM3/FUeE3nOCRixUacjFVYzvFpRQAlicWGZ7g8FmibIncKlOmoUE3gxGjEYHnjFKuRJxdk2i1NybUldo01jlpT9638pExMtKS91JKwoKJu+sshIcHMjurbdbbkq4yjJZN5LkJUHIDABk0AS+NIrbXteaUpvFTS7xHCUgueJ9O4CLbaIWqzgkzEgAG6xKXDMlww5OcS+sc2cVHmh+Mm+RAkdJFyEoQhAmr4TNmLSmgyRKSTkAKqzi9n9I5MyyrTJYLuzQUq694hwUpxLVy0Y0jE2OepSASjVODuxIOJoeXuiXYkErDpOmQ5a8xG6hTyJ31MXOpmatoFs+2iB+KuanILClLQSE1HWLOTVsIk2faSy34puli4UqnIMa44Rf7csoMhASlJU+N0FXzjN7N4pMtFQpUycEnMH8NhjgcD3HKLUHyYKy5oeraUxKiUzJgBw4i/aaxO2Ha1G0gLKl3nTxVYkMFXTiQBhFNaEkFiliMXDF+w4UgmzZ5TMSpJuqFUnQ83yxhuVOLi7dBVTakr9S96SrKM5hUpRZQUUpupcKTuwwBJIPY0VlitCUXVFcwKGV0kf9URbRb1LWVTXKs8jzh0yrVIoKUOmbRzMfWnhKEctrt+jOhgqUMTVle+iL2ftGzTBdmXlBnYy0kChwvZ4h4pFJkpKilcxJOJEvTDBTd8RF4ns+fKCTk1OHh28oUqYypSw9OrFK8r36aDUMLCpWnTd7Rt9w8/aMx+GdMUKmrpqcaPXtjiLS9VzFg8gVP8AzRCHxhTDh3/WEP1MTKGDjWSV3b7idPDxnipUm3ZF5s/bKUkJMxak80l0gacWHLnCt4sqg6FFJyAlsnEuSAcTWsUEvrVOR945RLvlh2fEwm8ZOOHVdWzN27hqOEhKu6L2tfv3HqKB1VEn8rfGOqnDIN5xDUuvdHL0dXAVZV6CqT3d/M5mNpxoVnCGxMRPbBx2Qb78dVRWXo7ehtwQqqjLK12VRNAwhhsg0Ln5RMFuQxJBIBakU87aRUtkkhIcFhz54RjHMxiTihSlAEu168wqSlgzuB346RodnzHT1QnAsC/7aRmUWuVLYITfVmomg7ExbbKtqlzlpIILPXHL6eFeJU3Kg3bbUZ4fUUayV99Am3kgpBuu2BfDn5RL2esqkoNOq3hT4Qzakl0Hly7oDsP/AAyC7hRHix+ccf8ANg1+2Xmdb8uK8UDtUobxym8cRU5DT4xNstrEwG6cC2DeTxWbcdJSoHWrkNmCA9YLsaaFXzmbt7FnrzP0IZms+AUun82FovLjXHr/AAM20gm735xMsynlo/KM9KRE2z1ewiCbNU8pPJx5n4GFpdrBRfSVvUYjpi2usf8AhEtdnBUVYs2Jp73PYIFMnoAAuMauyj8Thyge2iyhzHziAu0kkP8AX00d3AJyw8GcTHtQryRKmTvVSBzav7QEzTDplp0ZmFA9D3xFKoeihGciZYwCtLruuWd2bvwEawbSsiLqVJQohNVgJWMSWHENQIxCFR3zjKpRzu9zSnWyK1jXWq3WZTpSgFRSySENW8KdaDdJ+ks9BSJKE/dwEfiM6SFO6ca4Gg8axl5c6WC91VOYxyemHKJNjtImHdzFhCF0Uohwz3qjGp98K1MLzQ1TxK2ZpNm7ekJQAiUi8pT3bnrBNAAX6xMGT0nlBRdCAaBiksCCcnodYywmDeXZKuEp65R+IHZ2uksaN3mItrs90tUnEk82pQ84McNHYEsRK1zczellnpwJyeni1YqZ0pVrM0yVC7KB3aKJObsUgkg3QA9XJyZ8ohL4ZYxb9HreJS1CYpaZaklyjrApqghqiumpgywzgrweoI4nO7SWhbWvZk1Q3q0ErCb11L7tQRd4DeZQcXgGGUZuZLUCbwKWJDZA6RdyelRE0jerMkh6gveoWB6wAI8zrFajbc7dBBIKUlRDpBLqvXnJDnrK+hBoRrR0kCtKlLVEMzC+MWImFhU4D3CKhKnyiyUksKHAe4c45nH1+FBd/odDgn6k33Apyq4nDOHzVlz2n3nnAiWJ+tM3gkyZ9V17Occ3F6YWgu5+h0cNriKz716kck/XaYUzAdnzhpWIcfquof4x0sZpw+mvDyEMJrjqj8fMZLPF+3OJRVQUGAhkiS7l8D8zD7U14hzRsDSgGghGs/8ABgv3P1HaS/y5vuXoBTUmmmHfDlpbWGSVY1o4xxw8c4fNXkQXju8MVsNBePmcTiLviJPw8hJ+sYkfdj6v8yfnEK+IdvOZ8YedxJWI9umoSVXSoqzGT9uEQ12lShdYJc4595iOYSEk4RooJIxdSTYWXwsxrF7su1DeyQC5F5y2N76z/aKsXRdL1YvQEPkwy+j2Nlz1IUFOHGdMxWMa8PaQceqZvQn7Kal3o3NsAUhQ1B0iq6Pzi8wKNeE1xzEXN5wDrXHWM9sc3bSpOTLHm+WOEeXw3aoVYd1/oenxHZq05d9vqH6SJeW+h5ZxA6MzfxCNUkeFfgYudtpeSscnzyrGY2DOafL0dvEN8YewX4mBqQ6X8riOM7GNpz628zS7VV+GqgLVgOxZjy1clcswIl2tAKVdhis6PzaLH5T7/wBoSpdrCVF0afoPVNMTB9U16g9vpok6P9eUUd6NBt2qO/4Rmnjt8Id8Ml0bOHxdWxF+qRI3mDQdEp0ktUVJJpj+4iImkXEsS7oDpvUUSSakCiSdOYw54x0JOwhBZtyuuHOGqVEpaxcuqooHyiCoh6QU7gkrbBCqHJXAAqCImchFmiiZYbNtZlqvBu8/AY4HxjsyfLUlqhaRwkCiuJ2Ixww7or55ajwK/kkKJ5CM8qbua52lYsFSzi4yo/FXl3Q8XTm1W5xUmepyGY6RKs0wmgNM/wC2sFoCnrsHtNkALBWjEZ90FNmXcFAUl2LiuvfAgwOZpg+Y15RIm25Sg71FHdmGgAwEVbZdKIBEpYyp7/2ixneFBSlKQGzqvS1KWpvV1JGVMm1gi1/Tcu2OBx1txgu9nc4NFJyt0R2zpHFiS+TYUxgK53Z4dnKOInkKbIkdmOmcR1K7PpoQxitRoru/gewr/Fq+IOYpznz0iSFBsDj9ZxGC6Dur9YxPQKDhBoKv2R0uI6YOnHw8jn8P1xVR+PmCChdGOKsfypb4x2ao6q+v7RyYnCgHe8NnJqaa/GFasb4WkvHzHaP/AKKj8PICSokgOa4nKOpBGJgyJRUMhU0JaObogsfmPER3cI1GjFdxw8ZG9aT7yPMUAcXLd0J+cS7RYA4Yh8ak17A0C3J5/phhSTFnBopZaCp2BJAdgHwhrtQuNf7R3fuQ+FaClPrths1ncV7Y2FGkPWuvug8mSTecEkAlm9+mMQwuDy7UUvdcP5jnrAafItFq+pu9lTiqTLPsgeFPhFPOVctYOAKkntvMPiYh7L22qXKbd3gknicgVwGHbA7VtFM031JuqCaAKxINCeHKtM9Y4NLA1adaba7Luvrsd+pj6VSlBJ9pWfPkaq1y7yVCtQR8IwlnmXZiTooeRi6mdJx/pD9X7RnpkxySA1aRvwzCVaSnGorJ+HeL8TxlGo4Om7teJ6FMOOPlFDsVbTFpPqkeBEBHSbD8Ifq//MRpe0kpXvAniJU6XoARhhWufLCFKGArwhOEo/mWmq3G63EMPOcJRls9dHsXG2k/hnGhB+EZqLO0bWvpUkoCXFC+BdwTT3RHtS5IDSxeLYkGpd361KOGaOhw2jUoU3Ga5+ghxGtTrzUoPZAJiFBiffXwxEclLYwNCCT84s7Psu8AUhatSBdA7CcY6MpJLU58YtvQlSbCufLSWZnDhgSMSSMGHFzpFGuhxjR7Ps3Gb5uoSHLqryYsDj2CKjaVrQqYopSwfhAo37U+s86cnmaNKsFlT5keXKJIDY1rSmrxYmxy0pqq8SCeEjhb1tYq0zcScTicfjDFTI0abMYyjFbFhKtITghJD4M7+MHtNsc7y6MqMGFK5RUiZDkTaEat5QHBFlVewa3LvKBCQCww1IeEgmgGemsAK4eibl46n5Ra2hTNd3LeySUY8S1Z0ISPnE4TJUsBS0gkYJFCTzijNsUQACyRSmXxhk2cSHJwoNWjFwb3GFUSWiJtstqrxAIuqN4pT1XNatmHiVOFTj9PFJIfL6EXsw1zx9Xn+aOFx3RU0u/0O1wV3c34epAFV96YPMljnDJNnJUVOLt4M5YlsaOT4/GDzVDl58+cIcQfYor9qHsEu1Vf7mMs9wMzE3eInqh9cobd0IPl5RUrtag7JJDkYUpFkiYboqcNeUdLiatSpr+7CXDGpVJv+7jVEu0PmHn9PAN5xjVx74Mpf14c4wxCfsaSXQaw/wCrUfeBCzCvQBc4ORCC47tBWpR8F5HBxDvVl4vzLazsoJdbM8H3P8VP80UstJNXwiQw1P6h8os13lVLuM8kxx4G8SLLJvGpYZnSrQ1cQSb0GJETU2MJA3irpIcD0mIcEjJ8teUR1TmoGIGBauEDVNftMV1ZZJIkz7Q7BNEthzzMCSqGigqAT7vh/aCWdF48SglOufcImiQNWxijHRLLO1NYOuYgHgS/tKqfDAQMJUvPxIGOjmJmI4jCYKlJFXbQj4GHLsl3Eg/lLjxw98PTJK1MB2P/AGgOSLKD+ZHmLJq5JOLw9LqYJFY0Oz+j4ISVEg4sBXx17IuE2KWgAMAMLxLHB3ZwYylXitjeOGk9WY9Gzlg8TpGLhj7jFiuzzbwKjMQgUvTFDCjsw+mi8lS0oSo3iAKNgHZ2qX9z6RndrzVrqrPDFhU4dvyiiqOTNPZKCJM3aMuWi4gApID1N6YcCSoMRgdHd4ops0ElsHo5dh25x21yUocAqKhi4Yd2tc4i3m7Y1gkjCq5PRhXh4TArOgkx2cC9Y0zGSg7XEtLRzeRIli8ls4ZMsishAzhdN7oYFxyatoLJk1ifuRgoUMVdSxaNFspTaDEhFocAHKO23ZzVTALMh6EQVNMDpNMm2ec6m+svgI0e5Kjwsa0YKOfZGc3Dtk3iYs7HaN1UJcajH5xzcdhI4rLd2t6nSwOIlhr6XuWO7YAXVX6hs3LmicRTlAJ8pbHgXgfRPPlAxbr6vSAzScNHKcHaC2kkpCrxvCj8sfeIVrcPVTLeWysOUsc6eay3dx+0LILhOHVfRxSnlADI+rv7QKfOWsAP1ajSAWUqCSD9fTwxiML7ZJN2sY4fFexbstxyrMb7h6FOTDGkG3Z0P03OBImEE1LGrZP9EwWUt3ABOBr5iKzwmZJX2RpTxmVt23ZXzrHgXqfr4wJUhaaY1rFoJOLVxPtD5wyWboIzUXfL+8OxdlYSklJtkBM667inPWH/AH3knwidMlpUKM7VTk+bQD/Zw5eI+UWUlzKOL5GcBpDyo4PSh72xhQoZEjhMSQGQlQoSpQfkAPnHYURgXMGPrzg6DSFCgMKAGCyjQnOOQojItyZKJxcv2xN2eeIc8efbChRlLYZhyNtYtNPkPGM9PmFallRchQHc8dhQpDdjc9kdkcUtb5VH6kxVWhRJrWsKFGsd2Zy2H7Vs6UgECrt5RVWmUGwjkKLw2KTSucsizEmcke/3QoUF7lVsRpRrFhZjHYURkiPXLDYQSSHBeOwooacx60BogTJKQqghQoCIw1wA4QpuMKFACRE9Z86xOvN4QoUFkQJCi8FzMKFEIdAh4EKFACETXGrQlJF5sjChQAgJSR5we4NIUKIwI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2772" name="AutoShape 4" descr="data:image/jpeg;base64,/9j/4AAQSkZJRgABAQAAAQABAAD/2wCEAAkGBxQTEhQUEhQVFhQWGBYYGBgYFxwYFBgbFxcYGBcYGBcdHCggGBwlHBUUITEhJSkrLi4uFx8zODMsNygtLiwBCgoKDg0OGxAQGy0kICQvNDQsLCwsLDQsLCwwLDAsLCwsLCwsLCwsLCwsNCwsLCwsLCwsLCwsLCwsLCwsLCwsLP/AABEIALMBGQMBIgACEQEDEQH/xAAcAAABBQEBAQAAAAAAAAAAAAADAAIEBQYBBwj/xABIEAABAgMFBAYHBgQDBwUAAAABAhEAAyEEEjFBUQUTImEGMnGBkaFCUmKxwdHwBxQjcpLhY6LC8TNDUxUkc4Kyw9IWNJOj4v/EABoBAAIDAQEAAAAAAAAAAAAAAAEEAAIDBQb/xAA0EQACAQIEAwUGBgMBAAAAAAAAAQIDEQQSITEFQVEiYXGxwRMUUoGRoSMyM2LR8CRD4TT/2gAMAwEAAhEDEQA/APEIUKLnYNgkzQsTTMCklLFBSzF3dJFcNc4Ldg2KaFGnXsOyoUkzJ864XwlJvOzgdcjAGrd0MPRBRLItFnV2qWg995DDxgZkSzM3Ch0xBSSDiCQe0UMcB1iwDkKNgNhWJWC7Sj/45mJYU4IiWbYFnmgoRaSicCX3qCJTBQSAFIvFy6S/OK5kGxmoUXu1Oi8yTLMzeSJiEkA7tZKg5Z7qkpUz5tFFBTIKFCjsEAoUKFEIKFChRAihQoUQAo5HYUQhyOwoUQgoUKFEIKFCjUdAej0q2z1y5ylpSmXe4FJSokzEIFVJNOM4DIRCGYEJo9il/Z5s8JKjv1MCazhWiTlLHreUVnQPo5ZLWpplnYJlAqImTHKjMQkGqmAZZoNBECeYNCj6FT9n+zgHNnJYO28W/o062NTHh1vsqd6sJDC8WGLVoOcFqwLlalEdUlo+gbN0A2clIBkqdqvMXiAXzHqmkYvp7s6y2S0S0SLLLIMuYVXzMXW8EgjjDEB/ERLMlzzFoaUx9B7I6F7P3EhS7LLUtUqUVG/MYqUhBJa/SqjTsjNfavsKySLKg2ezy5SytPEkkqIKVkiqq4JyiZXa5E7nkEJo6Y5ACci16OTWmKT66CP0kL9yVeMVUStmTLs2WTheAPYqh8iYD2Ity/2sl5ZOaSktTVvcTEyzTXQlRrwh3b0Q1SR60MtcsqQpOZBbFnNADiIFsaY8sciRnh1sB+aKhKDbKGnL7j5D4vEGLrpLL40KzKSD2gvoPWHhFLFlsBmys6r0tCn9BDu7cKANPWeItiIRaVg4FOTVZAV75flBNirBky9Q6TrRalHPQphi0/71Lel8AVoXUVJOP5xnFQslW5IMqYKOEHRyyCcmzMYyN2EEljnTuUrmNBGFaLIByOwoUEAoUKFEIKFCjsQhyFChRCHY5ChRCChQoUQhyOwoUQghG7+yUtaJxb/LTWrj8aVg3ZGEEb77K1AKtBIfhljlVZOvswGQ9BtdoaUsMprjOX0QPhGb+yq0sZhz3Utqt6QJ10i42laE7lbgAXSSzE0BNKv6BjN/ZeCDPr/lSQWfSdp+XODfUnI9JmWpQSXwYvUYOkHED1TpHz7ZJu8nJdgFKHmeZGuZEe6bSUoS1kO4CvW1V8o8I6PS71ps6We9NlBsXdaYkndAtofQ06YAVVDcWn8UetHlv2qTwbURThknDMqWs6+yI9DmWgHvToMwOXtmPM+n5K7asDOXLTlmqZy5xeT0Ij1+wrKUS04AJSkY5XEjLQGPO/tntbos6eZOeSE6/mOUbhamJL65H+IdeQjzT7XOtIxwmZFqbsCp78/DMt6ES1POjHIRhRmE5ChQohDbpU7K1AV+oOKsMjELZibq5qMkqID6AnU5gJguxZl6Sg5hxTGhKRno0Ms6CLUtPrCngCT/ACqiti1yP0ml/hoVVwpv1AnX2RGcjYbelvZ1uPVUNesBoMiYx8FAZoejq/wlDRR/mCRpyMF2obq5SxkVH9JSRh+UxD6NLrMD5JV4OP6hE/bSCZacaKA7ikj3kRUJc3LpYeiS2XVDZHU6RhLclpswaLWP5jG6lupKTi4SeXHxHLTnGM20Px5nMv8AqAPxi7KogwoUdiEOR2FCiEFChQohBQoUKIQ5CjsKIQUKFCiEOQo7CMQgo3f2YFvvRByl01pNOj+jGEje/ZmSJdpIIDmWK/8ADnnOnxgS2CjUdI5p+7T/APhzfdPGkVH2eU+8HJpQxGSLQeWoiz6UTFfdZ74XJmn8XQ8xEHoGDu51MVpFXyQRzH+ZFGQ1m1FkSZxwZEw5ZCcdY8Z6LSnttmT/ABpZ/SoK1GmsevbXV/u8+oT+FMLh36kw5J9qPJuh3/vpBOSirFuqhSsWOn9sYKe5D1+ScMfRzV/Bjz7bovbQCSaFdlTrQqQS7n2zi2MblJSCMKNpkpA/7ZjDTkA7TTTCdZ8/VRJOQpgcjBb0IeiLVQ1NQck+otX/AHBHm/2qr/Hlh8ELOWcxWQPsjEDvj0RAJAD5D0zpKByjzH7SyfvKLz/4STUk4rmGjga5OPcLXuRIyMNaHQmiEORyHNCaIA0fRWZwLTooH9Qb+k+MSbWm7aJSvW4fNn/+zyis6MKaYoap8wQ3koxabZSWQoVKVN4g/EDKJYNybbkXpUwDNKvcQnA/CMLHoDg/WQ8Yxh2YsEhsCR4ReMJSeiKSnGK1C9HltObVKh4Mr+mLnaafwlai6f5gTlpFfsnZcwTUG6cSPEEfGLmZKvpUgCqgWamPCmlIE6U4ys1uSNSMldPYPs9t0gg+j2VSLmuoMZnpNLa0K5hJ8Bd/pjVSLIqUhCVgg6f8ylO2ldIHN6NLtJC0DAXTyNVf1RpGjKUsnMo6qUc/IwjQ67G9l9AJmbDviTL6AKzUmN1g3za+pi8XHkn9Dzm7HQmPTUfZ+M1iDJ6AozX5QfdF8SB73+1nllwx3dHSPV09BpXreUEHQuTqfKD7pH4vMHvUvh8jyTdHSO7k6R7Xs/olYQDvUrUXoQWpT94lizbOlyJ6RJmFk9UlJUkqo4vnhGd5OusY1KcYdfoawqyl0PCdydIW4Oke7J6MbN/05n6j84qz0Ts+QPjGkKEJc2vkZyxElyT+Z47uTpCMk6R7F/6SkaHxhHofI0MX91p/F9ivvM/h+545uTpHDKOkewHofI5+UMV0Ok6nyie6Q+L7E96n8P3PIt2dI3v2cJaVPxDrRUf8OYNDqIu1dDJWp8ImWLY6bOi6kveU5wyAHbnGNfDxhC6lc1o4hzlZqxF6UD/dZ2PVV5lQ0GahEfoMPw5uH+N2+jZ9DziwtVk3yTLwvDGh/wBNWvblBdm7OFnTdJqpZV5yU5g+rCyp/h5+83c+3lHbemPY51f8tXmlNKn2o836Eyz99l40TONHykzMWwEemWiRvJExAJdSGoRpKxIDtGd2J0YVJmmYpmShdaFryboxwqRWLQouVOU+hWdVRmo9TVrKq59bInAzf/ERhUrfaj6TpmOPBKVqX9DWNmoveZQPW9Q/6vYcxGes2y1ptaphBuhc9Qp6yZgFKj0hFIQlNNrkXlKMbJ8zTIoQOGhA6r4LlpyPsKjyjpysG1qbJEoUoH3aTqdY9XmrqSNScGznHNPKPMuluz1LtU1QBbhFfZQlOg0/vBpUpTdook6kYK8mZaORPVs1Qyhn3FWkauhUXIoq0HzNHZ+hU4+jFpZ+gCsyBG+3vZ4w5KjHR7C2ijnXm95Mx8voUJQUsKdSUqIDY8JiLsqzImTUoX1S4x0D+8CN8E5HOkYCyq3c9PsLA7kqY+4wtWl21IaoxvBxC7WsolzVJA4Rdbsug++NTsiwSlSkL3aXKQ9BjgfN4pOlcv8AFSr1k/8ASS/vEXfRSeFSAMwVDlUuPfFacnGbsGpFSgrlmiyoFAkDuaPMpCt3MHsrH8hflmI9SBD0ALYth4tHm+2ZF2fOS3pKpnxF+WRimIbbTDQSV0X3TSWXlkYMsYZulsu2C9DJguzR7STTmCP6YH0jVfkSVt6p8UPpqBAuh545g9lPka5+1BvaoG34ZqVqgSpwjlqSUpM0glF5KHGaldhemPZDZksgcNdQxMMpxegrJNajxae2O7w4t9e8xnul+093ZlbtRQtRSgAEh3LqZTuOEGJH2WHesVS581QJC1KmPLu5BCSpqMCTUuQBSKTqKLtYtCDkr3LdM8fTCOu8aDaFgQq12dAkG6lM2YvBj1ZaM9VLP/LGS+1Re7MiXIlTElQmqVcBveiEEXXzvHuiqrpvYs6TS1ZNWRl4Uf3QTb2yUzJCpiAtKShTEHjSsFISSRW475tSPN9lWy0Sljei0LlqFWSoqHFk4oaM2keq7JUZdimTGUszhwJUReDDhevAHKscDjjGded46F6UbMzuyNoCYgMCFJoQanhJSVA+kkkFjE5ycIyfQzZajNUkqmyryVGWFr/DyKgJmAUSXDgYGLdNo3cxJ/GNxQOWKW5tiI1VWy2M3SvzLgpUMo5xaEP2xeTNpqtNjMyamZZyhaFhCromndLQsEMo0LM1M+2Lba807oq3iTdKFhhXhUD62jxRV78izo25mNIUK17cIaVFvn+8bDpCSuzr/EQWZVKGhHtaPGOvsllF35+YMa055lcznHK7D0nnEXaKhwY45fml4wS8DiX5jH6aAbSIBQNHfMHjl8opifyF8O+2D2cDeFT1Tjefqy9R8YPbT1aE0JcOG4n19jSI2zmKjQAhPL2Bl8RBdoEuGL8Pd/m8oV/0/MZ/2/IfY01OOGfaka8okzgUpJpW6PFaQcxzwiJYyxVQYey/XVy5CDzlcPej/rTkxjSn+iyk/wBVELfUrfBbnmEa/midNSWUQKmmvWUBy1iBIX1RiHTkP4Og+ET50xx3pw/OIzpfkkXqfmiiHMW4LpUCQo0fNM04XtFDxg06ypJLp7XHzeAVusWwGLerLGBTzictYOJr3RrhNJNozxWsUmQF7Lln0E+ED/2LK9QRZbwRzeCH/aT6iOSHRD0ChLN2/KDSk549kdWw/eFLXGTdzZKwloo7+LfOKy2bOSouuWPIHnxCr+MWS1AOSQPf4aRHtKlNwpcE9Ys2D5ZZxXKpaMOZx1RXbX2Yle6C1i8tKlIZyetdKSTj1ctcIHYZSpDpvCpvA6ZfCLfZ8q+UCZxAnhEsssBUxKVF9ACpVMgqrtGstuzZciUVmaWQFEJKgyjxqujVycMKQs55Kl3qb2c6dtjCWecb17rHnnEmdKlzAozJaVEVJYBWeYJJzyjZbHRZ5siXMdIKgVOSm+lSus5IcKqB3CI20lStysIVeJVccBJUXNTgwZNXGYpBqYhS3iUhScNpGT2jsx5ctClJRLUooSGJUm4Lw4s+Es3vgGz9gGTMvX0zEkEEVcOxB/l840MzZ0i4RfUoIIupvJcqCME0qt2L6gd1+jZksSnMxSEteLqwHCS5oR1fMxip63sbW0sZnadmC7IpMueJazMlKY0CVmchImV9EIKqYUivkoKQoLmJUtKli+h2LKIBAfMAYRKl2lC5c2Yq+s79PVDqEsg0AfhHCMGwHOCC3ynPBODgAOhYzrec0NX90XjVyyb6lXTUopGfNjl2q1SJdpmJTZ0halgqKVLJHCkXaitSSQG5xu9nT7JKWUS5yUIQlKJYSoAMxUpgBqrHkYlI2ugqKFSiwuG+UpMs4UFXcO7sBQ6RKtO1ZYlKmITfZN4IDCYs+qkFq5VaKyqZm2WjTypIhydpSDOmE2jqhKQb4wZzlqfKM70pmbyc6F7xISkAguRWrgYBznr2Rsdm7TTMN0yt2bqVcTZvRw4vAhjEa07WQi+lMpyAF8LXSb5BDgY8IOHpBnqxhWyPMCdLMrHm1stwlpmPdBSVpBJBruUrlukFxxkh8C4rF/s7a6JkohUy4hJmhBY3bjOlSy1HJeuAd9IlbS6RLE90qmBCSUpu3FJWrgWUqSgXkpTdxJq66s0F2P0rKhMNplFM6WhKlFwJSusp5b/mAI5DHGKTqub3LQpqK0POE7a+7yhKQoLWLocMZYS5KmJIJV1cQwc6OdBs607yShShxKD0FO79o3yOkKRw7qYsBIVeF0gnhLCrlVdO+CS+kCVbomWq7N1DGXQq/E9WoA7TGkK7iUlRUhk+2hVnLbouko66aqIa6C7XvdAJW1pcySpKplnvKll07wX0uli4IHE55VpFpbNpIloQq5eClpQyWLBSiL50SMSdIBZdsIKJi7hdF4lJYLUxJZI9KgDd0Z5y+Uio2tKVKCFLs4UtDMZqQsEozDUIeMdPmAKIDKYkPgFAGhaPQhtWUQhQ9MGjcSDooNTTujObTnpM8kpmcSUtde47UFCww7axrRq5W9DKrTzJame3mbY4Nhq3PER1EuWocaikh2oWYseemkaSwolrKwUqACVE7wUcYFJcgsWbOIWytmS1SpZWwUpCVKvYgkMwLgZVzcxpKtGatJfQpGlKDvFldY9nXlpTKmBalFmVRudRyygc6wBRZS0pUHT105Xx6w9byi8ly7PItEomamUakKV/hF3pfKqLpg+BwOMStn7BRv0ENMCt4VFQG7TViSHq4NO0Y1MZOVO2XW3qaJTvm0v6GamSd0DxhV9sFhWBUagE+sPCHWcpLpUaYuBU3S47BG+lbAkkzAZUq6CAGl3fRBxfnFTtXYslK2CLoCQHclLkn2nBYDlU0i0alNQyNMEoTcs10Zw7PlhiJtaEA3mLMQHu+yBjB7TstmTMWlLpSt7wzNM4lW3Z8tEtSgqo6twup+xz5a5YxUbQ2qieUrllJAQlLir3QxY9rxanCMuzH5gnOUe1L5ElGxwkUmpLNTeAYXMr3secQJpqXxJzge8PbC3pyDdjwxSoKnewvVre0tcelTQXe8vfAb7/ANoY45xtYyvYnDHDvggS5Z3PbGcRbln1yeZceESrOq7VXCakEFy/YPrlFXBovGomTZ9srdShSjV9Aw1zi0s0qUwIQagekf8AxjNItZFFBRGVSBz/AHxjR7OtQVKS41Dd+prhHP4jOdKEXB21sx7AQhVlJSV+hf7FsqQ0wuhSb6UUKuFTE4jMiA7VtYmFjxpS903rruKlgOUQtpdJ5gG7ZkqDXgzpBpQAaQ1KwR9ZjthGvWlGEZxe/McpUIylKMltyM3aCy2QGoWdVaEu9RlTCCbP2lJWq6uUtJFAbxShRGlKPBJtlCpi7znNkipw9LLGLKzJIQAQQRTiLGG8ViZRoRnHd/wJYbDKVeUZbL+SVsmySlqCChaQiYJoUDeAITgRdzJGmEXHSG3MkIvFV4uoNdoC4rd9ZvAxnpe3V2a9cQDeYkuMqAYczBbbbDOUFqIchLYBhiBjzPjCtXESjRjU5v8ArHKdCLquHJf1ESeozApKGQopXdUTUFjdYs5rR+cUmxFrSFqmTVla1ElJc3GJDJdWYq/94Ja7TdWRUthWgzwgIKlNg1cA2GNY6tCmpwjUfNHMr1Mk5QXUs7RthZFJs0HDFqDCoPbSBy7bNHUmTW/OrHWmEAQgJHFjTFj3V+cCmJAYhm0qffzhhQjskYOUt2S/9oTnBM1ZqHF9Ve3OJewrZNM3/FUeE3nOCRixUacjFVYzvFpRQAlicWGZ7g8FmibIncKlOmoUE3gxGjEYHnjFKuRJxdk2i1NybUldo01jlpT9638pExMtKS91JKwoKJu+sshIcHMjurbdbbkq4yjJZN5LkJUHIDABk0AS+NIrbXteaUpvFTS7xHCUgueJ9O4CLbaIWqzgkzEgAG6xKXDMlww5OcS+sc2cVHmh+Mm+RAkdJFyEoQhAmr4TNmLSmgyRKSTkAKqzi9n9I5MyyrTJYLuzQUq694hwUpxLVy0Y0jE2OepSASjVODuxIOJoeXuiXYkErDpOmQ5a8xG6hTyJ31MXOpmatoFs+2iB+KuanILClLQSE1HWLOTVsIk2faSy34puli4UqnIMa44Rf7csoMhASlJU+N0FXzjN7N4pMtFQpUycEnMH8NhjgcD3HKLUHyYKy5oeraUxKiUzJgBw4i/aaxO2Ha1G0gLKl3nTxVYkMFXTiQBhFNaEkFiliMXDF+w4UgmzZ5TMSpJuqFUnQ83yxhuVOLi7dBVTakr9S96SrKM5hUpRZQUUpupcKTuwwBJIPY0VlitCUXVFcwKGV0kf9URbRb1LWVTXKs8jzh0yrVIoKUOmbRzMfWnhKEctrt+jOhgqUMTVle+iL2ftGzTBdmXlBnYy0kChwvZ4h4pFJkpKilcxJOJEvTDBTd8RF4ns+fKCTk1OHh28oUqYypSw9OrFK8r36aDUMLCpWnTd7Rt9w8/aMx+GdMUKmrpqcaPXtjiLS9VzFg8gVP8AzRCHxhTDh3/WEP1MTKGDjWSV3b7idPDxnipUm3ZF5s/bKUkJMxak80l0gacWHLnCt4sqg6FFJyAlsnEuSAcTWsUEvrVOR945RLvlh2fEwm8ZOOHVdWzN27hqOEhKu6L2tfv3HqKB1VEn8rfGOqnDIN5xDUuvdHL0dXAVZV6CqT3d/M5mNpxoVnCGxMRPbBx2Qb78dVRWXo7ehtwQqqjLK12VRNAwhhsg0Ln5RMFuQxJBIBakU87aRUtkkhIcFhz54RjHMxiTihSlAEu168wqSlgzuB346RodnzHT1QnAsC/7aRmUWuVLYITfVmomg7ExbbKtqlzlpIILPXHL6eFeJU3Kg3bbUZ4fUUayV99Am3kgpBuu2BfDn5RL2esqkoNOq3hT4Qzakl0Hly7oDsP/AAyC7hRHix+ccf8ANg1+2Xmdb8uK8UDtUobxym8cRU5DT4xNstrEwG6cC2DeTxWbcdJSoHWrkNmCA9YLsaaFXzmbt7FnrzP0IZms+AUun82FovLjXHr/AAM20gm735xMsynlo/KM9KRE2z1ewiCbNU8pPJx5n4GFpdrBRfSVvUYjpi2usf8AhEtdnBUVYs2Jp73PYIFMnoAAuMauyj8Thyge2iyhzHziAu0kkP8AX00d3AJyw8GcTHtQryRKmTvVSBzav7QEzTDplp0ZmFA9D3xFKoeihGciZYwCtLruuWd2bvwEawbSsiLqVJQohNVgJWMSWHENQIxCFR3zjKpRzu9zSnWyK1jXWq3WZTpSgFRSySENW8KdaDdJ+ks9BSJKE/dwEfiM6SFO6ca4Gg8axl5c6WC91VOYxyemHKJNjtImHdzFhCF0Uohwz3qjGp98K1MLzQ1TxK2ZpNm7ekJQAiUi8pT3bnrBNAAX6xMGT0nlBRdCAaBiksCCcnodYywmDeXZKuEp65R+IHZ2uksaN3mItrs90tUnEk82pQ84McNHYEsRK1zczellnpwJyeni1YqZ0pVrM0yVC7KB3aKJObsUgkg3QA9XJyZ8ohL4ZYxb9HreJS1CYpaZaklyjrApqghqiumpgywzgrweoI4nO7SWhbWvZk1Q3q0ErCb11L7tQRd4DeZQcXgGGUZuZLUCbwKWJDZA6RdyelRE0jerMkh6gveoWB6wAI8zrFajbc7dBBIKUlRDpBLqvXnJDnrK+hBoRrR0kCtKlLVEMzC+MWImFhU4D3CKhKnyiyUksKHAe4c45nH1+FBd/odDgn6k33Apyq4nDOHzVlz2n3nnAiWJ+tM3gkyZ9V17Occ3F6YWgu5+h0cNriKz716kck/XaYUzAdnzhpWIcfquof4x0sZpw+mvDyEMJrjqj8fMZLPF+3OJRVQUGAhkiS7l8D8zD7U14hzRsDSgGghGs/8ABgv3P1HaS/y5vuXoBTUmmmHfDlpbWGSVY1o4xxw8c4fNXkQXju8MVsNBePmcTiLviJPw8hJ+sYkfdj6v8yfnEK+IdvOZ8YedxJWI9umoSVXSoqzGT9uEQ12lShdYJc4595iOYSEk4RooJIxdSTYWXwsxrF7su1DeyQC5F5y2N76z/aKsXRdL1YvQEPkwy+j2Nlz1IUFOHGdMxWMa8PaQceqZvQn7Kal3o3NsAUhQ1B0iq6Pzi8wKNeE1xzEXN5wDrXHWM9sc3bSpOTLHm+WOEeXw3aoVYd1/oenxHZq05d9vqH6SJeW+h5ZxA6MzfxCNUkeFfgYudtpeSscnzyrGY2DOafL0dvEN8YewX4mBqQ6X8riOM7GNpz628zS7VV+GqgLVgOxZjy1clcswIl2tAKVdhis6PzaLH5T7/wBoSpdrCVF0afoPVNMTB9U16g9vpok6P9eUUd6NBt2qO/4Rmnjt8Id8Ml0bOHxdWxF+qRI3mDQdEp0ktUVJJpj+4iImkXEsS7oDpvUUSSakCiSdOYw54x0JOwhBZtyuuHOGqVEpaxcuqooHyiCoh6QU7gkrbBCqHJXAAqCImchFmiiZYbNtZlqvBu8/AY4HxjsyfLUlqhaRwkCiuJ2Ixww7or55ajwK/kkKJ5CM8qbua52lYsFSzi4yo/FXl3Q8XTm1W5xUmepyGY6RKs0wmgNM/wC2sFoCnrsHtNkALBWjEZ90FNmXcFAUl2LiuvfAgwOZpg+Y15RIm25Sg71FHdmGgAwEVbZdKIBEpYyp7/2ixneFBSlKQGzqvS1KWpvV1JGVMm1gi1/Tcu2OBx1txgu9nc4NFJyt0R2zpHFiS+TYUxgK53Z4dnKOInkKbIkdmOmcR1K7PpoQxitRoru/gewr/Fq+IOYpznz0iSFBsDj9ZxGC6Dur9YxPQKDhBoKv2R0uI6YOnHw8jn8P1xVR+PmCChdGOKsfypb4x2ao6q+v7RyYnCgHe8NnJqaa/GFasb4WkvHzHaP/AKKj8PICSokgOa4nKOpBGJgyJRUMhU0JaObogsfmPER3cI1GjFdxw8ZG9aT7yPMUAcXLd0J+cS7RYA4Yh8ak17A0C3J5/phhSTFnBopZaCp2BJAdgHwhrtQuNf7R3fuQ+FaClPrths1ncV7Y2FGkPWuvug8mSTecEkAlm9+mMQwuDy7UUvdcP5jnrAafItFq+pu9lTiqTLPsgeFPhFPOVctYOAKkntvMPiYh7L22qXKbd3gknicgVwGHbA7VtFM031JuqCaAKxINCeHKtM9Y4NLA1adaba7Luvrsd+pj6VSlBJ9pWfPkaq1y7yVCtQR8IwlnmXZiTooeRi6mdJx/pD9X7RnpkxySA1aRvwzCVaSnGorJ+HeL8TxlGo4Om7teJ6FMOOPlFDsVbTFpPqkeBEBHSbD8Ifq//MRpe0kpXvAniJU6XoARhhWufLCFKGArwhOEo/mWmq3G63EMPOcJRls9dHsXG2k/hnGhB+EZqLO0bWvpUkoCXFC+BdwTT3RHtS5IDSxeLYkGpd361KOGaOhw2jUoU3Ga5+ghxGtTrzUoPZAJiFBiffXwxEclLYwNCCT84s7Psu8AUhatSBdA7CcY6MpJLU58YtvQlSbCufLSWZnDhgSMSSMGHFzpFGuhxjR7Ps3Gb5uoSHLqryYsDj2CKjaVrQqYopSwfhAo37U+s86cnmaNKsFlT5keXKJIDY1rSmrxYmxy0pqq8SCeEjhb1tYq0zcScTicfjDFTI0abMYyjFbFhKtITghJD4M7+MHtNsc7y6MqMGFK5RUiZDkTaEat5QHBFlVewa3LvKBCQCww1IeEgmgGemsAK4eibl46n5Ra2hTNd3LeySUY8S1Z0ISPnE4TJUsBS0gkYJFCTzijNsUQACyRSmXxhk2cSHJwoNWjFwb3GFUSWiJtstqrxAIuqN4pT1XNatmHiVOFTj9PFJIfL6EXsw1zx9Xn+aOFx3RU0u/0O1wV3c34epAFV96YPMljnDJNnJUVOLt4M5YlsaOT4/GDzVDl58+cIcQfYor9qHsEu1Vf7mMs9wMzE3eInqh9cobd0IPl5RUrtag7JJDkYUpFkiYboqcNeUdLiatSpr+7CXDGpVJv+7jVEu0PmHn9PAN5xjVx74Mpf14c4wxCfsaSXQaw/wCrUfeBCzCvQBc4ORCC47tBWpR8F5HBxDvVl4vzLazsoJdbM8H3P8VP80UstJNXwiQw1P6h8os13lVLuM8kxx4G8SLLJvGpYZnSrQ1cQSb0GJETU2MJA3irpIcD0mIcEjJ8teUR1TmoGIGBauEDVNftMV1ZZJIkz7Q7BNEthzzMCSqGigqAT7vh/aCWdF48SglOufcImiQNWxijHRLLO1NYOuYgHgS/tKqfDAQMJUvPxIGOjmJmI4jCYKlJFXbQj4GHLsl3Eg/lLjxw98PTJK1MB2P/AGgOSLKD+ZHmLJq5JOLw9LqYJFY0Oz+j4ISVEg4sBXx17IuE2KWgAMAMLxLHB3ZwYylXitjeOGk9WY9Gzlg8TpGLhj7jFiuzzbwKjMQgUvTFDCjsw+mi8lS0oSo3iAKNgHZ2qX9z6RndrzVrqrPDFhU4dvyiiqOTNPZKCJM3aMuWi4gApID1N6YcCSoMRgdHd4ops0ElsHo5dh25x21yUocAqKhi4Yd2tc4i3m7Y1gkjCq5PRhXh4TArOgkx2cC9Y0zGSg7XEtLRzeRIli8ls4ZMsishAzhdN7oYFxyatoLJk1ifuRgoUMVdSxaNFspTaDEhFocAHKO23ZzVTALMh6EQVNMDpNMm2ec6m+svgI0e5Kjwsa0YKOfZGc3Dtk3iYs7HaN1UJcajH5xzcdhI4rLd2t6nSwOIlhr6XuWO7YAXVX6hs3LmicRTlAJ8pbHgXgfRPPlAxbr6vSAzScNHKcHaC2kkpCrxvCj8sfeIVrcPVTLeWysOUsc6eay3dx+0LILhOHVfRxSnlADI+rv7QKfOWsAP1ajSAWUqCSD9fTwxiML7ZJN2sY4fFexbstxyrMb7h6FOTDGkG3Z0P03OBImEE1LGrZP9EwWUt3ABOBr5iKzwmZJX2RpTxmVt23ZXzrHgXqfr4wJUhaaY1rFoJOLVxPtD5wyWboIzUXfL+8OxdlYSklJtkBM667inPWH/AH3knwidMlpUKM7VTk+bQD/Zw5eI+UWUlzKOL5GcBpDyo4PSh72xhQoZEjhMSQGQlQoSpQfkAPnHYURgXMGPrzg6DSFCgMKAGCyjQnOOQojItyZKJxcv2xN2eeIc8efbChRlLYZhyNtYtNPkPGM9PmFallRchQHc8dhQpDdjc9kdkcUtb5VH6kxVWhRJrWsKFGsd2Zy2H7Vs6UgECrt5RVWmUGwjkKLw2KTSucsizEmcke/3QoUF7lVsRpRrFhZjHYURkiPXLDYQSSHBeOwooacx60BogTJKQqghQoCIw1wA4QpuMKFACRE9Z86xOvN4QoUFkQJCi8FzMKFEIdAh4EKFACETXGrQlJF5sjChQAgJSR5we4NIUKIwI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2774" name="AutoShape 6" descr="data:image/jpeg;base64,/9j/4AAQSkZJRgABAQAAAQABAAD/2wCEAAkGBxQTEhQUEhQVFhQWGBYYGBgYFxwYFBgbFxcYGBcYGBcdHCggGBwlHBUUITEhJSkrLi4uFx8zODMsNygtLiwBCgoKDg0OGxAQGy0kICQvNDQsLCwsLDQsLCwwLDAsLCwsLCwsLCwsLCwsNCwsLCwsLCwsLCwsLCwsLCwsLCwsLP/AABEIALMBGQMBIgACEQEDEQH/xAAcAAABBQEBAQAAAAAAAAAAAAADAAIEBQYBBwj/xABIEAABAgMFBAYHBgQDBwUAAAABAhEAAyEEEjFBUQUTImEGMnGBkaFCUmKxwdHwBxQjcpLhY6LC8TNDUxUkc4Kyw9IWNJOj4v/EABoBAAIDAQEAAAAAAAAAAAAAAAEEAAIDBQb/xAA0EQACAQIEAwUGBgMBAAAAAAAAAQIDEQQSITEFQVEiYXGxwRMUUoGRoSMyM2LR8CRD4TT/2gAMAwEAAhEDEQA/APEIUKLnYNgkzQsTTMCklLFBSzF3dJFcNc4Ldg2KaFGnXsOyoUkzJ864XwlJvOzgdcjAGrd0MPRBRLItFnV2qWg995DDxgZkSzM3Ch0xBSSDiCQe0UMcB1iwDkKNgNhWJWC7Sj/45mJYU4IiWbYFnmgoRaSicCX3qCJTBQSAFIvFy6S/OK5kGxmoUXu1Oi8yTLMzeSJiEkA7tZKg5Z7qkpUz5tFFBTIKFCjsEAoUKFEIKFChRAihQoUQAo5HYUQhyOwoUQgoUKFEIKFCjUdAej0q2z1y5ylpSmXe4FJSokzEIFVJNOM4DIRCGYEJo9il/Z5s8JKjv1MCazhWiTlLHreUVnQPo5ZLWpplnYJlAqImTHKjMQkGqmAZZoNBECeYNCj6FT9n+zgHNnJYO28W/o062NTHh1vsqd6sJDC8WGLVoOcFqwLlalEdUlo+gbN0A2clIBkqdqvMXiAXzHqmkYvp7s6y2S0S0SLLLIMuYVXzMXW8EgjjDEB/ERLMlzzFoaUx9B7I6F7P3EhS7LLUtUqUVG/MYqUhBJa/SqjTsjNfavsKySLKg2ezy5SytPEkkqIKVkiqq4JyiZXa5E7nkEJo6Y5ACci16OTWmKT66CP0kL9yVeMVUStmTLs2WTheAPYqh8iYD2Ity/2sl5ZOaSktTVvcTEyzTXQlRrwh3b0Q1SR60MtcsqQpOZBbFnNADiIFsaY8sciRnh1sB+aKhKDbKGnL7j5D4vEGLrpLL40KzKSD2gvoPWHhFLFlsBmys6r0tCn9BDu7cKANPWeItiIRaVg4FOTVZAV75flBNirBky9Q6TrRalHPQphi0/71Lel8AVoXUVJOP5xnFQslW5IMqYKOEHRyyCcmzMYyN2EEljnTuUrmNBGFaLIByOwoUEAoUKFEIKFCjsQhyFChRCHY5ChRCChQoUQhyOwoUQghG7+yUtaJxb/LTWrj8aVg3ZGEEb77K1AKtBIfhljlVZOvswGQ9BtdoaUsMprjOX0QPhGb+yq0sZhz3Utqt6QJ10i42laE7lbgAXSSzE0BNKv6BjN/ZeCDPr/lSQWfSdp+XODfUnI9JmWpQSXwYvUYOkHED1TpHz7ZJu8nJdgFKHmeZGuZEe6bSUoS1kO4CvW1V8o8I6PS71ps6We9NlBsXdaYkndAtofQ06YAVVDcWn8UetHlv2qTwbURThknDMqWs6+yI9DmWgHvToMwOXtmPM+n5K7asDOXLTlmqZy5xeT0Ij1+wrKUS04AJSkY5XEjLQGPO/tntbos6eZOeSE6/mOUbhamJL65H+IdeQjzT7XOtIxwmZFqbsCp78/DMt6ES1POjHIRhRmE5ChQohDbpU7K1AV+oOKsMjELZibq5qMkqID6AnU5gJguxZl6Sg5hxTGhKRno0Ms6CLUtPrCngCT/ACqiti1yP0ml/hoVVwpv1AnX2RGcjYbelvZ1uPVUNesBoMiYx8FAZoejq/wlDRR/mCRpyMF2obq5SxkVH9JSRh+UxD6NLrMD5JV4OP6hE/bSCZacaKA7ikj3kRUJc3LpYeiS2XVDZHU6RhLclpswaLWP5jG6lupKTi4SeXHxHLTnGM20Px5nMv8AqAPxi7KogwoUdiEOR2FCiEFChQohBQoUKIQ5CjsKIQUKFCiEOQo7CMQgo3f2YFvvRByl01pNOj+jGEje/ZmSJdpIIDmWK/8ADnnOnxgS2CjUdI5p+7T/APhzfdPGkVH2eU+8HJpQxGSLQeWoiz6UTFfdZ74XJmn8XQ8xEHoGDu51MVpFXyQRzH+ZFGQ1m1FkSZxwZEw5ZCcdY8Z6LSnttmT/ABpZ/SoK1GmsevbXV/u8+oT+FMLh36kw5J9qPJuh3/vpBOSirFuqhSsWOn9sYKe5D1+ScMfRzV/Bjz7bovbQCSaFdlTrQqQS7n2zi2MblJSCMKNpkpA/7ZjDTkA7TTTCdZ8/VRJOQpgcjBb0IeiLVQ1NQck+otX/AHBHm/2qr/Hlh8ELOWcxWQPsjEDvj0RAJAD5D0zpKByjzH7SyfvKLz/4STUk4rmGjga5OPcLXuRIyMNaHQmiEORyHNCaIA0fRWZwLTooH9Qb+k+MSbWm7aJSvW4fNn/+zyis6MKaYoap8wQ3koxabZSWQoVKVN4g/EDKJYNybbkXpUwDNKvcQnA/CMLHoDg/WQ8Yxh2YsEhsCR4ReMJSeiKSnGK1C9HltObVKh4Mr+mLnaafwlai6f5gTlpFfsnZcwTUG6cSPEEfGLmZKvpUgCqgWamPCmlIE6U4ys1uSNSMldPYPs9t0gg+j2VSLmuoMZnpNLa0K5hJ8Bd/pjVSLIqUhCVgg6f8ylO2ldIHN6NLtJC0DAXTyNVf1RpGjKUsnMo6qUc/IwjQ67G9l9AJmbDviTL6AKzUmN1g3za+pi8XHkn9Dzm7HQmPTUfZ+M1iDJ6AozX5QfdF8SB73+1nllwx3dHSPV09BpXreUEHQuTqfKD7pH4vMHvUvh8jyTdHSO7k6R7Xs/olYQDvUrUXoQWpT94lizbOlyJ6RJmFk9UlJUkqo4vnhGd5OusY1KcYdfoawqyl0PCdydIW4Oke7J6MbN/05n6j84qz0Ts+QPjGkKEJc2vkZyxElyT+Z47uTpCMk6R7F/6SkaHxhHofI0MX91p/F9ivvM/h+545uTpHDKOkewHofI5+UMV0Ok6nyie6Q+L7E96n8P3PIt2dI3v2cJaVPxDrRUf8OYNDqIu1dDJWp8ImWLY6bOi6kveU5wyAHbnGNfDxhC6lc1o4hzlZqxF6UD/dZ2PVV5lQ0GahEfoMPw5uH+N2+jZ9DziwtVk3yTLwvDGh/wBNWvblBdm7OFnTdJqpZV5yU5g+rCyp/h5+83c+3lHbemPY51f8tXmlNKn2o836Eyz99l40TONHykzMWwEemWiRvJExAJdSGoRpKxIDtGd2J0YVJmmYpmShdaFryboxwqRWLQouVOU+hWdVRmo9TVrKq59bInAzf/ERhUrfaj6TpmOPBKVqX9DWNmoveZQPW9Q/6vYcxGes2y1ptaphBuhc9Qp6yZgFKj0hFIQlNNrkXlKMbJ8zTIoQOGhA6r4LlpyPsKjyjpysG1qbJEoUoH3aTqdY9XmrqSNScGznHNPKPMuluz1LtU1QBbhFfZQlOg0/vBpUpTdook6kYK8mZaORPVs1Qyhn3FWkauhUXIoq0HzNHZ+hU4+jFpZ+gCsyBG+3vZ4w5KjHR7C2ijnXm95Mx8voUJQUsKdSUqIDY8JiLsqzImTUoX1S4x0D+8CN8E5HOkYCyq3c9PsLA7kqY+4wtWl21IaoxvBxC7WsolzVJA4Rdbsug++NTsiwSlSkL3aXKQ9BjgfN4pOlcv8AFSr1k/8ASS/vEXfRSeFSAMwVDlUuPfFacnGbsGpFSgrlmiyoFAkDuaPMpCt3MHsrH8hflmI9SBD0ALYth4tHm+2ZF2fOS3pKpnxF+WRimIbbTDQSV0X3TSWXlkYMsYZulsu2C9DJguzR7STTmCP6YH0jVfkSVt6p8UPpqBAuh545g9lPka5+1BvaoG34ZqVqgSpwjlqSUpM0glF5KHGaldhemPZDZksgcNdQxMMpxegrJNajxae2O7w4t9e8xnul+093ZlbtRQtRSgAEh3LqZTuOEGJH2WHesVS581QJC1KmPLu5BCSpqMCTUuQBSKTqKLtYtCDkr3LdM8fTCOu8aDaFgQq12dAkG6lM2YvBj1ZaM9VLP/LGS+1Re7MiXIlTElQmqVcBveiEEXXzvHuiqrpvYs6TS1ZNWRl4Uf3QTb2yUzJCpiAtKShTEHjSsFISSRW475tSPN9lWy0Sljei0LlqFWSoqHFk4oaM2keq7JUZdimTGUszhwJUReDDhevAHKscDjjGded46F6UbMzuyNoCYgMCFJoQanhJSVA+kkkFjE5ycIyfQzZajNUkqmyryVGWFr/DyKgJmAUSXDgYGLdNo3cxJ/GNxQOWKW5tiI1VWy2M3SvzLgpUMo5xaEP2xeTNpqtNjMyamZZyhaFhCromndLQsEMo0LM1M+2Lba807oq3iTdKFhhXhUD62jxRV78izo25mNIUK17cIaVFvn+8bDpCSuzr/EQWZVKGhHtaPGOvsllF35+YMa055lcznHK7D0nnEXaKhwY45fml4wS8DiX5jH6aAbSIBQNHfMHjl8opifyF8O+2D2cDeFT1Tjefqy9R8YPbT1aE0JcOG4n19jSI2zmKjQAhPL2Bl8RBdoEuGL8Pd/m8oV/0/MZ/2/IfY01OOGfaka8okzgUpJpW6PFaQcxzwiJYyxVQYey/XVy5CDzlcPej/rTkxjSn+iyk/wBVELfUrfBbnmEa/midNSWUQKmmvWUBy1iBIX1RiHTkP4Og+ET50xx3pw/OIzpfkkXqfmiiHMW4LpUCQo0fNM04XtFDxg06ypJLp7XHzeAVusWwGLerLGBTzictYOJr3RrhNJNozxWsUmQF7Lln0E+ED/2LK9QRZbwRzeCH/aT6iOSHRD0ChLN2/KDSk549kdWw/eFLXGTdzZKwloo7+LfOKy2bOSouuWPIHnxCr+MWS1AOSQPf4aRHtKlNwpcE9Ys2D5ZZxXKpaMOZx1RXbX2Yle6C1i8tKlIZyetdKSTj1ctcIHYZSpDpvCpvA6ZfCLfZ8q+UCZxAnhEsssBUxKVF9ACpVMgqrtGstuzZciUVmaWQFEJKgyjxqujVycMKQs55Kl3qb2c6dtjCWecb17rHnnEmdKlzAozJaVEVJYBWeYJJzyjZbHRZ5siXMdIKgVOSm+lSus5IcKqB3CI20lStysIVeJVccBJUXNTgwZNXGYpBqYhS3iUhScNpGT2jsx5ctClJRLUooSGJUm4Lw4s+Es3vgGz9gGTMvX0zEkEEVcOxB/l840MzZ0i4RfUoIIupvJcqCME0qt2L6gd1+jZksSnMxSEteLqwHCS5oR1fMxip63sbW0sZnadmC7IpMueJazMlKY0CVmchImV9EIKqYUivkoKQoLmJUtKli+h2LKIBAfMAYRKl2lC5c2Yq+s79PVDqEsg0AfhHCMGwHOCC3ynPBODgAOhYzrec0NX90XjVyyb6lXTUopGfNjl2q1SJdpmJTZ0halgqKVLJHCkXaitSSQG5xu9nT7JKWUS5yUIQlKJYSoAMxUpgBqrHkYlI2ugqKFSiwuG+UpMs4UFXcO7sBQ6RKtO1ZYlKmITfZN4IDCYs+qkFq5VaKyqZm2WjTypIhydpSDOmE2jqhKQb4wZzlqfKM70pmbyc6F7xISkAguRWrgYBznr2Rsdm7TTMN0yt2bqVcTZvRw4vAhjEa07WQi+lMpyAF8LXSb5BDgY8IOHpBnqxhWyPMCdLMrHm1stwlpmPdBSVpBJBruUrlukFxxkh8C4rF/s7a6JkohUy4hJmhBY3bjOlSy1HJeuAd9IlbS6RLE90qmBCSUpu3FJWrgWUqSgXkpTdxJq66s0F2P0rKhMNplFM6WhKlFwJSusp5b/mAI5DHGKTqub3LQpqK0POE7a+7yhKQoLWLocMZYS5KmJIJV1cQwc6OdBs607yShShxKD0FO79o3yOkKRw7qYsBIVeF0gnhLCrlVdO+CS+kCVbomWq7N1DGXQq/E9WoA7TGkK7iUlRUhk+2hVnLbouko66aqIa6C7XvdAJW1pcySpKplnvKll07wX0uli4IHE55VpFpbNpIloQq5eClpQyWLBSiL50SMSdIBZdsIKJi7hdF4lJYLUxJZI9KgDd0Z5y+Uio2tKVKCFLs4UtDMZqQsEozDUIeMdPmAKIDKYkPgFAGhaPQhtWUQhQ9MGjcSDooNTTujObTnpM8kpmcSUtde47UFCww7axrRq5W9DKrTzJame3mbY4Nhq3PER1EuWocaikh2oWYseemkaSwolrKwUqACVE7wUcYFJcgsWbOIWytmS1SpZWwUpCVKvYgkMwLgZVzcxpKtGatJfQpGlKDvFldY9nXlpTKmBalFmVRudRyygc6wBRZS0pUHT105Xx6w9byi8ly7PItEomamUakKV/hF3pfKqLpg+BwOMStn7BRv0ENMCt4VFQG7TViSHq4NO0Y1MZOVO2XW3qaJTvm0v6GamSd0DxhV9sFhWBUagE+sPCHWcpLpUaYuBU3S47BG+lbAkkzAZUq6CAGl3fRBxfnFTtXYslK2CLoCQHclLkn2nBYDlU0i0alNQyNMEoTcs10Zw7PlhiJtaEA3mLMQHu+yBjB7TstmTMWlLpSt7wzNM4lW3Z8tEtSgqo6twup+xz5a5YxUbQ2qieUrllJAQlLir3QxY9rxanCMuzH5gnOUe1L5ElGxwkUmpLNTeAYXMr3secQJpqXxJzge8PbC3pyDdjwxSoKnewvVre0tcelTQXe8vfAb7/ANoY45xtYyvYnDHDvggS5Z3PbGcRbln1yeZceESrOq7VXCakEFy/YPrlFXBovGomTZ9srdShSjV9Aw1zi0s0qUwIQagekf8AxjNItZFFBRGVSBz/AHxjR7OtQVKS41Dd+prhHP4jOdKEXB21sx7AQhVlJSV+hf7FsqQ0wuhSb6UUKuFTE4jMiA7VtYmFjxpS903rruKlgOUQtpdJ5gG7ZkqDXgzpBpQAaQ1KwR9ZjthGvWlGEZxe/McpUIylKMltyM3aCy2QGoWdVaEu9RlTCCbP2lJWq6uUtJFAbxShRGlKPBJtlCpi7znNkipw9LLGLKzJIQAQQRTiLGG8ViZRoRnHd/wJYbDKVeUZbL+SVsmySlqCChaQiYJoUDeAITgRdzJGmEXHSG3MkIvFV4uoNdoC4rd9ZvAxnpe3V2a9cQDeYkuMqAYczBbbbDOUFqIchLYBhiBjzPjCtXESjRjU5v8ArHKdCLquHJf1ESeozApKGQopXdUTUFjdYs5rR+cUmxFrSFqmTVla1ElJc3GJDJdWYq/94Ja7TdWRUthWgzwgIKlNg1cA2GNY6tCmpwjUfNHMr1Mk5QXUs7RthZFJs0HDFqDCoPbSBy7bNHUmTW/OrHWmEAQgJHFjTFj3V+cCmJAYhm0qffzhhQjskYOUt2S/9oTnBM1ZqHF9Ve3OJewrZNM3/FUeE3nOCRixUacjFVYzvFpRQAlicWGZ7g8FmibIncKlOmoUE3gxGjEYHnjFKuRJxdk2i1NybUldo01jlpT9638pExMtKS91JKwoKJu+sshIcHMjurbdbbkq4yjJZN5LkJUHIDABk0AS+NIrbXteaUpvFTS7xHCUgueJ9O4CLbaIWqzgkzEgAG6xKXDMlww5OcS+sc2cVHmh+Mm+RAkdJFyEoQhAmr4TNmLSmgyRKSTkAKqzi9n9I5MyyrTJYLuzQUq694hwUpxLVy0Y0jE2OepSASjVODuxIOJoeXuiXYkErDpOmQ5a8xG6hTyJ31MXOpmatoFs+2iB+KuanILClLQSE1HWLOTVsIk2faSy34puli4UqnIMa44Rf7csoMhASlJU+N0FXzjN7N4pMtFQpUycEnMH8NhjgcD3HKLUHyYKy5oeraUxKiUzJgBw4i/aaxO2Ha1G0gLKl3nTxVYkMFXTiQBhFNaEkFiliMXDF+w4UgmzZ5TMSpJuqFUnQ83yxhuVOLi7dBVTakr9S96SrKM5hUpRZQUUpupcKTuwwBJIPY0VlitCUXVFcwKGV0kf9URbRb1LWVTXKs8jzh0yrVIoKUOmbRzMfWnhKEctrt+jOhgqUMTVle+iL2ftGzTBdmXlBnYy0kChwvZ4h4pFJkpKilcxJOJEvTDBTd8RF4ns+fKCTk1OHh28oUqYypSw9OrFK8r36aDUMLCpWnTd7Rt9w8/aMx+GdMUKmrpqcaPXtjiLS9VzFg8gVP8AzRCHxhTDh3/WEP1MTKGDjWSV3b7idPDxnipUm3ZF5s/bKUkJMxak80l0gacWHLnCt4sqg6FFJyAlsnEuSAcTWsUEvrVOR945RLvlh2fEwm8ZOOHVdWzN27hqOEhKu6L2tfv3HqKB1VEn8rfGOqnDIN5xDUuvdHL0dXAVZV6CqT3d/M5mNpxoVnCGxMRPbBx2Qb78dVRWXo7ehtwQqqjLK12VRNAwhhsg0Ln5RMFuQxJBIBakU87aRUtkkhIcFhz54RjHMxiTihSlAEu168wqSlgzuB346RodnzHT1QnAsC/7aRmUWuVLYITfVmomg7ExbbKtqlzlpIILPXHL6eFeJU3Kg3bbUZ4fUUayV99Am3kgpBuu2BfDn5RL2esqkoNOq3hT4Qzakl0Hly7oDsP/AAyC7hRHix+ccf8ANg1+2Xmdb8uK8UDtUobxym8cRU5DT4xNstrEwG6cC2DeTxWbcdJSoHWrkNmCA9YLsaaFXzmbt7FnrzP0IZms+AUun82FovLjXHr/AAM20gm735xMsynlo/KM9KRE2z1ewiCbNU8pPJx5n4GFpdrBRfSVvUYjpi2usf8AhEtdnBUVYs2Jp73PYIFMnoAAuMauyj8Thyge2iyhzHziAu0kkP8AX00d3AJyw8GcTHtQryRKmTvVSBzav7QEzTDplp0ZmFA9D3xFKoeihGciZYwCtLruuWd2bvwEawbSsiLqVJQohNVgJWMSWHENQIxCFR3zjKpRzu9zSnWyK1jXWq3WZTpSgFRSySENW8KdaDdJ+ks9BSJKE/dwEfiM6SFO6ca4Gg8axl5c6WC91VOYxyemHKJNjtImHdzFhCF0Uohwz3qjGp98K1MLzQ1TxK2ZpNm7ekJQAiUi8pT3bnrBNAAX6xMGT0nlBRdCAaBiksCCcnodYywmDeXZKuEp65R+IHZ2uksaN3mItrs90tUnEk82pQ84McNHYEsRK1zczellnpwJyeni1YqZ0pVrM0yVC7KB3aKJObsUgkg3QA9XJyZ8ohL4ZYxb9HreJS1CYpaZaklyjrApqghqiumpgywzgrweoI4nO7SWhbWvZk1Q3q0ErCb11L7tQRd4DeZQcXgGGUZuZLUCbwKWJDZA6RdyelRE0jerMkh6gveoWB6wAI8zrFajbc7dBBIKUlRDpBLqvXnJDnrK+hBoRrR0kCtKlLVEMzC+MWImFhU4D3CKhKnyiyUksKHAe4c45nH1+FBd/odDgn6k33Apyq4nDOHzVlz2n3nnAiWJ+tM3gkyZ9V17Occ3F6YWgu5+h0cNriKz716kck/XaYUzAdnzhpWIcfquof4x0sZpw+mvDyEMJrjqj8fMZLPF+3OJRVQUGAhkiS7l8D8zD7U14hzRsDSgGghGs/8ABgv3P1HaS/y5vuXoBTUmmmHfDlpbWGSVY1o4xxw8c4fNXkQXju8MVsNBePmcTiLviJPw8hJ+sYkfdj6v8yfnEK+IdvOZ8YedxJWI9umoSVXSoqzGT9uEQ12lShdYJc4595iOYSEk4RooJIxdSTYWXwsxrF7su1DeyQC5F5y2N76z/aKsXRdL1YvQEPkwy+j2Nlz1IUFOHGdMxWMa8PaQceqZvQn7Kal3o3NsAUhQ1B0iq6Pzi8wKNeE1xzEXN5wDrXHWM9sc3bSpOTLHm+WOEeXw3aoVYd1/oenxHZq05d9vqH6SJeW+h5ZxA6MzfxCNUkeFfgYudtpeSscnzyrGY2DOafL0dvEN8YewX4mBqQ6X8riOM7GNpz628zS7VV+GqgLVgOxZjy1clcswIl2tAKVdhis6PzaLH5T7/wBoSpdrCVF0afoPVNMTB9U16g9vpok6P9eUUd6NBt2qO/4Rmnjt8Id8Ml0bOHxdWxF+qRI3mDQdEp0ktUVJJpj+4iImkXEsS7oDpvUUSSakCiSdOYw54x0JOwhBZtyuuHOGqVEpaxcuqooHyiCoh6QU7gkrbBCqHJXAAqCImchFmiiZYbNtZlqvBu8/AY4HxjsyfLUlqhaRwkCiuJ2Ixww7or55ajwK/kkKJ5CM8qbua52lYsFSzi4yo/FXl3Q8XTm1W5xUmepyGY6RKs0wmgNM/wC2sFoCnrsHtNkALBWjEZ90FNmXcFAUl2LiuvfAgwOZpg+Y15RIm25Sg71FHdmGgAwEVbZdKIBEpYyp7/2ixneFBSlKQGzqvS1KWpvV1JGVMm1gi1/Tcu2OBx1txgu9nc4NFJyt0R2zpHFiS+TYUxgK53Z4dnKOInkKbIkdmOmcR1K7PpoQxitRoru/gewr/Fq+IOYpznz0iSFBsDj9ZxGC6Dur9YxPQKDhBoKv2R0uI6YOnHw8jn8P1xVR+PmCChdGOKsfypb4x2ao6q+v7RyYnCgHe8NnJqaa/GFasb4WkvHzHaP/AKKj8PICSokgOa4nKOpBGJgyJRUMhU0JaObogsfmPER3cI1GjFdxw8ZG9aT7yPMUAcXLd0J+cS7RYA4Yh8ak17A0C3J5/phhSTFnBopZaCp2BJAdgHwhrtQuNf7R3fuQ+FaClPrths1ncV7Y2FGkPWuvug8mSTecEkAlm9+mMQwuDy7UUvdcP5jnrAafItFq+pu9lTiqTLPsgeFPhFPOVctYOAKkntvMPiYh7L22qXKbd3gknicgVwGHbA7VtFM031JuqCaAKxINCeHKtM9Y4NLA1adaba7Luvrsd+pj6VSlBJ9pWfPkaq1y7yVCtQR8IwlnmXZiTooeRi6mdJx/pD9X7RnpkxySA1aRvwzCVaSnGorJ+HeL8TxlGo4Om7teJ6FMOOPlFDsVbTFpPqkeBEBHSbD8Ifq//MRpe0kpXvAniJU6XoARhhWufLCFKGArwhOEo/mWmq3G63EMPOcJRls9dHsXG2k/hnGhB+EZqLO0bWvpUkoCXFC+BdwTT3RHtS5IDSxeLYkGpd361KOGaOhw2jUoU3Ga5+ghxGtTrzUoPZAJiFBiffXwxEclLYwNCCT84s7Psu8AUhatSBdA7CcY6MpJLU58YtvQlSbCufLSWZnDhgSMSSMGHFzpFGuhxjR7Ps3Gb5uoSHLqryYsDj2CKjaVrQqYopSwfhAo37U+s86cnmaNKsFlT5keXKJIDY1rSmrxYmxy0pqq8SCeEjhb1tYq0zcScTicfjDFTI0abMYyjFbFhKtITghJD4M7+MHtNsc7y6MqMGFK5RUiZDkTaEat5QHBFlVewa3LvKBCQCww1IeEgmgGemsAK4eibl46n5Ra2hTNd3LeySUY8S1Z0ISPnE4TJUsBS0gkYJFCTzijNsUQACyRSmXxhk2cSHJwoNWjFwb3GFUSWiJtstqrxAIuqN4pT1XNatmHiVOFTj9PFJIfL6EXsw1zx9Xn+aOFx3RU0u/0O1wV3c34epAFV96YPMljnDJNnJUVOLt4M5YlsaOT4/GDzVDl58+cIcQfYor9qHsEu1Vf7mMs9wMzE3eInqh9cobd0IPl5RUrtag7JJDkYUpFkiYboqcNeUdLiatSpr+7CXDGpVJv+7jVEu0PmHn9PAN5xjVx74Mpf14c4wxCfsaSXQaw/wCrUfeBCzCvQBc4ORCC47tBWpR8F5HBxDvVl4vzLazsoJdbM8H3P8VP80UstJNXwiQw1P6h8os13lVLuM8kxx4G8SLLJvGpYZnSrQ1cQSb0GJETU2MJA3irpIcD0mIcEjJ8teUR1TmoGIGBauEDVNftMV1ZZJIkz7Q7BNEthzzMCSqGigqAT7vh/aCWdF48SglOufcImiQNWxijHRLLO1NYOuYgHgS/tKqfDAQMJUvPxIGOjmJmI4jCYKlJFXbQj4GHLsl3Eg/lLjxw98PTJK1MB2P/AGgOSLKD+ZHmLJq5JOLw9LqYJFY0Oz+j4ISVEg4sBXx17IuE2KWgAMAMLxLHB3ZwYylXitjeOGk9WY9Gzlg8TpGLhj7jFiuzzbwKjMQgUvTFDCjsw+mi8lS0oSo3iAKNgHZ2qX9z6RndrzVrqrPDFhU4dvyiiqOTNPZKCJM3aMuWi4gApID1N6YcCSoMRgdHd4ops0ElsHo5dh25x21yUocAqKhi4Yd2tc4i3m7Y1gkjCq5PRhXh4TArOgkx2cC9Y0zGSg7XEtLRzeRIli8ls4ZMsishAzhdN7oYFxyatoLJk1ifuRgoUMVdSxaNFspTaDEhFocAHKO23ZzVTALMh6EQVNMDpNMm2ec6m+svgI0e5Kjwsa0YKOfZGc3Dtk3iYs7HaN1UJcajH5xzcdhI4rLd2t6nSwOIlhr6XuWO7YAXVX6hs3LmicRTlAJ8pbHgXgfRPPlAxbr6vSAzScNHKcHaC2kkpCrxvCj8sfeIVrcPVTLeWysOUsc6eay3dx+0LILhOHVfRxSnlADI+rv7QKfOWsAP1ajSAWUqCSD9fTwxiML7ZJN2sY4fFexbstxyrMb7h6FOTDGkG3Z0P03OBImEE1LGrZP9EwWUt3ABOBr5iKzwmZJX2RpTxmVt23ZXzrHgXqfr4wJUhaaY1rFoJOLVxPtD5wyWboIzUXfL+8OxdlYSklJtkBM667inPWH/AH3knwidMlpUKM7VTk+bQD/Zw5eI+UWUlzKOL5GcBpDyo4PSh72xhQoZEjhMSQGQlQoSpQfkAPnHYURgXMGPrzg6DSFCgMKAGCyjQnOOQojItyZKJxcv2xN2eeIc8efbChRlLYZhyNtYtNPkPGM9PmFallRchQHc8dhQpDdjc9kdkcUtb5VH6kxVWhRJrWsKFGsd2Zy2H7Vs6UgECrt5RVWmUGwjkKLw2KTSucsizEmcke/3QoUF7lVsRpRrFhZjHYURkiPXLDYQSSHBeOwooacx60BogTJKQqghQoCIw1wA4QpuMKFACRE9Z86xOvN4QoUFkQJCi8FzMKFEIdAh4EKFACETXGrQlJF5sjChQAgJSR5we4NIUKIwI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2776" name="AutoShape 8" descr="http://upload.wikimedia.org/wikipedia/commons/0/04/International_Space_Station_after_undocking_of_STS-1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" name="Picture 2" descr="http://upload.wikimedia.org/wikipedia/commons/0/04/International_Space_Station_after_undocking_of_STS-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0"/>
            <a:ext cx="3672863" cy="2341602"/>
          </a:xfrm>
          <a:prstGeom prst="rect">
            <a:avLst/>
          </a:prstGeom>
          <a:noFill/>
        </p:spPr>
      </p:pic>
      <p:pic>
        <p:nvPicPr>
          <p:cNvPr id="32780" name="Picture 12" descr="http://i2.pinger.pl/pgr363/bf0c7d44001637684eb8f13e/bomba_atomowa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285992"/>
            <a:ext cx="1928826" cy="1567327"/>
          </a:xfrm>
          <a:prstGeom prst="rect">
            <a:avLst/>
          </a:prstGeom>
          <a:noFill/>
        </p:spPr>
      </p:pic>
      <p:pic>
        <p:nvPicPr>
          <p:cNvPr id="32782" name="Picture 14" descr="http://www.kenokel.com/blog/wp-content/uploads/2011/07/firefight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7572" y="0"/>
            <a:ext cx="2086428" cy="2781249"/>
          </a:xfrm>
          <a:prstGeom prst="rect">
            <a:avLst/>
          </a:prstGeom>
          <a:noFill/>
        </p:spPr>
      </p:pic>
      <p:pic>
        <p:nvPicPr>
          <p:cNvPr id="32784" name="Picture 16" descr="http://www.mototechnika.republika.pl/pliki/opory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5581650"/>
            <a:ext cx="2857498" cy="1276350"/>
          </a:xfrm>
          <a:prstGeom prst="rect">
            <a:avLst/>
          </a:prstGeom>
          <a:noFill/>
        </p:spPr>
      </p:pic>
      <p:pic>
        <p:nvPicPr>
          <p:cNvPr id="32786" name="Picture 18" descr="http://i.wp.pl/a/f/jpeg/28538/f-35-samolot-mysliwiec-gizm-660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6286448" y="2643182"/>
            <a:ext cx="2857552" cy="2138835"/>
          </a:xfrm>
          <a:prstGeom prst="rect">
            <a:avLst/>
          </a:prstGeom>
          <a:noFill/>
        </p:spPr>
      </p:pic>
      <p:pic>
        <p:nvPicPr>
          <p:cNvPr id="32788" name="Picture 20" descr="http://t1.gstatic.com/images?q=tbn:ANd9GcSzu1wMvUbN8Mpy1RJq8yi4g2-EKi4lFWkxiTmcXQzMEcLEiG1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4908932"/>
            <a:ext cx="2928926" cy="1949068"/>
          </a:xfrm>
          <a:prstGeom prst="rect">
            <a:avLst/>
          </a:prstGeom>
          <a:noFill/>
        </p:spPr>
      </p:pic>
      <p:sp>
        <p:nvSpPr>
          <p:cNvPr id="32790" name="AutoShape 22" descr="data:image/jpeg;base64,/9j/4AAQSkZJRgABAQAAAQABAAD/2wCEAAkGBhQSERUUEhQUFRUUFRQVFRYUFRUXFxUXGBcWFhYYFRQXHCYeGBwjGRQVHy8gIycpLCwsFR4xNTAuNSYrLCkBCQoKDgwOGg8PGiwlHyQsLCksLCwsKSwsLCwsLSkvLCwsLCwpLCwsLCwsLCwsLCwsKSksLCwpLCksLCwsLCwsLP/AABEIALsBDQMBIgACEQEDEQH/xAAbAAABBQEBAAAAAAAAAAAAAAAEAQIDBQYAB//EAEQQAAIBAgQEAwUFBQYFBAMAAAECEQADBBIhMQUiQVEGE2EycYGRsSNCUqHBBxTR4fAkM2Jyc4IVsrPS8VN0ksIWNKT/xAAaAQACAwEBAAAAAAAAAAAAAAACBQADBAEG/8QAMREAAgIBAwIEBQIGAwAAAAAAAAECEQMEEiETMSJBUWEFcZGh0RSxIzKB4fDxQnLB/9oADAMBAAIRAxEAPwDykU6kpahwWlpKUVCHUs1wrqhBa6urqhBaWkqXD2C7KqiSxAHxqEL7wfwrPc8xvZTb1b+Q/St0KF4ZwwWraov3Rv3PUn3miHaNDS7JPc7G2DHsQ249DuKkaopqmzYge4tC3TFH3mqsxd6K42HHkquL4vKpjc6ChPD+DzNm7aChMff8x4HuFanw/g8qgda0pdPHXmzBKXVzX5R/ctbNmBT3t0R5dc6aVSaUwIrULiirlC3TXGwvMEvNFB8Fs52a4fvHT3Db+vWu4reOXKu7nKPjuflNXPDMHkQAdBQxVuw26VBdq4QK7zJpWSm5akkFHsQXmrM+J8T9mF/E30/nFaW+dKxXiG/mux0UR8Tqf0qzBG5ozavJtxP34Kg10U6KSKaCIZXU6K6KhBlctKa4CoQ6KWKdFcBUIcBRnDeFPeaEHvJ2Hvo/hXha5dgsMiHWTufcP41s+H8OSygVdO/cnuaz5Myj27mrBpnkfPYpLHg+0BzFmPeYHwApmK8J2yOTMp98j4g1orjUO71geed3Y5WkxVW0wGO4e1psrfAjYj0oeK2HHbAe2R1Gq+8fyrI0wwZepG/MTarB0Z0uzGxWv8GcI3vMN5Ce7q36fOs/wjhvnXAv3Rqx7D+J2r0PDwoAGgAAA9NqHPOltRNPjt7mWFukuLNQi6K5r1YhmiG7a7f18aHdyPT+u9FG6Kgv3RFCHYDiL0b1QcXxsCBuasse67msxiLmd9PcKsxQ3y57Iqz5enDju+A3w9w7zHzHYfWt3h8EBVZwDAhEAq+DAUWSe52V4obI7SIyKbcbSpbjg0Jd9KrLSG8ar8U8a1NiMRl3qg4xjiwyruxyj4/yoWg4yJeEIb94ufZXlX9T/XatclqKruAYIW7YA6CrcmrKpUDut2Q5KiYxUrOI3oa7dFAy6wTGXQAayWB4acRcLNIUkn1PoKu+O4mLZHVuX57/AJTRHAcOAorsZuCbXdlU8SyySfZfuTYbwvZj2AffJoPivgpCCbXK3aZU/PatUiwKR2oVmmndhy0+OSqkeR3bJUlWEEGCOxpkVoPGOGC3gw++uvvGn0I+VUEU1hLfFSEOSGyTj6DCK4U4ikAowC84Z4VuXILci+o5vl0+Najh/hm1a1y5mHVtfkNhVwqAU249Lp5pMb4tNFCMe1Ql6Y96o/MrMxjFUOuXKHuPFSM9AYy7pQVZ2U0gXxdw9VKsC4nDWrmjEAlkLEx8fyrO8Uvm3Zw7rGaAToNYA3rV+MTy2/8A2OH/AOjWP45djD2fVY/Jf4U4gqjwebyPdLkuuFYw3LYbST2ArrnHgGZQCwQgM3LAY/dE7mhvDlwCyo7zTn4SCLgDAB38wTOjTqD3Gp+YqxlVKwy3xZm2UfGNKmvYhkTMdeUkesAHXtvQfD8IUBLEEwRp9dasYzoABsACT0MAER16j413GnJc9wNQ4xa29gOxjSw1OvppR2CwpurcbMR5aFzoTOsRptvvUFrhJmEUyeg1+QmrPhmGK2sQCIPlkbCZ1EHXQb/FRRQhOMeSrNlxzlcOEUd3FKoJYTEALrLTIkEaaGN95qvbiQFsHKC51gfdgkGTtrodKvMLwhbmbMGJA5SoDETodJ7delRjw3aFliV2fKfa3DRoxMRBMjvR9OQCzY0ueSubiY8xUDELszy0bTIXfbSPSmW+MTnJLqAAUEsSxJiN9I3k9qNucBs5l1IGW8RmZF2D5DmYAQSDvO3aobfB7R/eSHBZQ2SXs5TyMZBJGgaACAND74r2v1Lt0fQDbireXOZs8ty5joF6ltte3pTrnEDnRRcaDGdpMISCSInmiOm9TWeB2ThC2ebhRj5c2yZG2glogzv021qHEcNt/wBmZXAJUG5OQhBKy7Dbqw5t8vvqbWTdH0IWx5LQGYgkhSSZI6GOlJdujMgDE/iY/cOpIH4oA3FO4rwdUunI5YQpDcp3UEiVgaHTSlxGDtF7YzZQAvmMYKj8RjQR0M7nT1o9kqsDqQ3NC2seczDzbgUDkbM0udcoC7iSBvt1pv8AxV8jE3LgcTlXOxkAsCSZgAQP0qOzgrRvXQ1yEAORsy6mRBJI10J0Ue6eoowa+QQWPm50ypG6GZk7zOsfxodrLN0Q+7xJuWLlwkyHGcjIRJAJJgyBOld/xD7SPOfJpFyWjWfu+0dRG1CYnBJ9hlcEtpcUOhAMqJkaLOZt+3xJbcJtZ7kXdhcCglYlUJ0ckLAYqJ3ObYQY5tYW+Pv9SFcWWBLu2YSVVjOaDB9Bprr2rWcCxuZFbQe70JFZLBcNt+TdZrkPbaFWRmfUSYOpBltto9a0HAf7pfj9TWXVxqFv1N/w7JeVxT4q/wBjX2LsinPQeGaprx0paOmY7xi83EHYH6j+FZ6KuPEtyb59AB+v61VRTbCqxo89qHeWRHFIBUkUgFWlB6o9DXblEMdKEumk7Z6WCIXeojdpbgn0qt4jiCqnWhLLD8FZuYm+uHsiWILE9gK0Kfsqvn2ifmtUv7DbxucSus3Sw0f/ACWvcbF0liM0xOmUiNogxrvW7FgjtTYm1GolvaieEftEwXk3PKO9vB2UP+23FZh+GLdtWg88qgjbqI/Stn+15/7bf/0U/wCQ1m8I3Iv+UfStKMLK+1wWNFe4Pcaf/wALP/q3fnVpbemu1dOFJxa21m1mW5cJkDUyIMzpR3hfG5rIXTl0EUJ4mP2H+4fQ03wkeVvfVuMozq0bDhg+1T/N2nTqYpbLT+8SBs2UnQZwxOg36HSgsOSbgGcoILFhvoDpPTt8amtMCH5yAZgT7e8TG/8AOtF2Yaom4OHRy1y2wRkJRzbuZHjmhXAOmhkwRpQFvlDqcoL75hcJADAyIWJmBO+1Hsv2SkY1AU1RPPYBAwYwkkc3QhQVGoJ0qjxV+2Gi7cZ2A9oX3iCVAB+vwrPky7ebXf3N2DTLJxUu3lXt6sceGO9m5dQqyrmBgtm/uisZSAd6nx3B7Vm01weYRCr1Mq0hjog+5Db6Ex0Jqbgt1DgbhsXfLlmJm85hiBMsSAp67bR3qLE8OxDW3zYxCi2w7AXpD8h5QQDJy6TMSd+tD1G/NBdJL1K3hNkC6kS6HIWAQtOUqzsoIDZVKg5oB00q5XAWGglXBVVOUI6gt0hSpOpjKp2BPXYThDBbjGCRAWB1lrCr68pJIA6++rk6sAVJOkKSsLkCkZtdAQ/Nm0WIMVd4U+TNLc14UVuSwQPMzgA6DIwUy0XGJUAknl9QQKzHlBk1JzBUIUCczt7OgERAYbiABEya9cHhi2+FFwtcJu4cuTOmo86GWehjXr1rx7B4gnLl0M2I27P30qqGpx5dyg/5Q44Zw5n5mj4b4Busoe4y2zm9hgCYGuuvXt/4pt7wFdVXPm2yxBcnmnLzSs9zprV5wTDI1qbuKLtnj7LREhcuVQVBWAO38TLf4ZZhl/eb2tt9SyyNv8PqaXT1WRSpS+w2x6XG420ZjG+BLtkFgwuFMhyIOZp1AWT6VRAHKZEGb0jXQkJ399bvi3D0a0cuIYPlsMC8ZWaW0cBdjA2HzrGY7PmfzMub7ScohYyWsuUaQIitukzSyWpMy6rDHHW1Db1hApbPzm64ywehaekbZOuuY6aVf8EH2a/H6mszeOp/1bv/ANK03Adba/H6mua9VjXz/IfwuX8d/wDX/wBRo8LoKkvvpTLJ0qDG34U+gpSegkzEcTuZrrn/ABH8tP0oYinEzr3pDThKlR5uT3NsYRSgUtKtdBPQziAdZqF3oHH4J7RLW9V6p/2/woe1j84kfKkt2epSDrlys/xy/wApo27jNN6z/E7+YxUhywZ8KzcfsCH9vu/6Df8AMte62bZDGSNcxjTuPQfU14n+wu1lxr9/Iaf/AJJXtuHeZ5mO+65evTQTTiKpKzz2SSlJtHhv7Xj/AG7Ef6Kf9Os9hDyL/lH0rQ/te/8A3sR/pJ/0xWawrfZr/lH0FcQDCVcTXNUSb1MTXThUeJv7j/ePoaTwasq0zG+kDsOpHel8Tt/Z/wDePoaH8KnlYeoqyBVl7FlisQxLAHSSsT0HQ96dg+ItpaO2Vyu3KVUuSvodiB+KelXNngTXVkIu/tMIJ+O5oTG8LNnVkRZGXMBrB6TOkx9apWoxdXZvW70I4vp3tdEYjePjS3rbgbONJ2bbvH60Vw2yXyqltGJf23UlToBlYjWBvoRvHWrzimGxJsuqpaKhHDEEdDMhY9Nquz6tY/DVv5lWl0XVak5UvkZWyLtwNazNDA6EmP7oAkj0YgntB66U+7xxLqsBZCk84Y5DlyhmEQg11A9yj1m3wmDxXnHRATeuk9gb9sORI7BZ95FUWNa6GuLcs21gxnRIAyo2isAAQ071Tiz9SVUvqa8+m6UE7f0+gX4eYC5ckDLlG+p0cH6lddyWJqSxeRkvTB53A+OTMB6b0BgXUEhyAGK7hiDFy0YOUE/p3qe1iMLN0gW8oFz7OL0KDkX2snUqSxA68tMuq4qqv/VCaen6jct1cJfR3Z6TwpycFbOoX/h6x2nyvf29K8Fw4QhM7MFMnQAyRpJ193uB+frGF/aFhEw9uyGvM4wy4eAkIWyZM0sQYn0ryjDWyvk8ufc5YnNrtHwpFocU4PJuXn+R3mmmo0zf+Gb2EWywSyzjPDM6lpIQkwwUAiJEQKJuXsDBIwyAZXP90RrpG6++m+F+OX3tEWsNkCORCBFWewBiD30ijcTxDFMGBw7S1t1g5Pn7W2tZ8l73+RhirYvl6FXxl8F5EXLeQG3YAZVhlfm1XTeshdVZYWyzoM8M0SxbJppvGXet3x/HXmssxwwdGFl2VoICyRJVTPyrHYi5LE5cv+ECAPQDp7qZfD05Ni34lNQUSsvt/wBW7/8ASrHhmPeywzK2Vu4I+IPehMPcAdWYcq3bk+k5Yn4ifhV9j8daNrKCrMxWI1jUGfStGefiWNxtMqwY0ovMp049vf8A32NMr6VU8fxMWj66fP8AlNWt+320rLeIL3MF7an9P1pPiW6aQ/1EtuJsp6Q06KaaaiIbXClilUVCHo2I2rKcYsm0/mL7J9oever9sbrB0PrVbxEggg7EUhs9TFNFFi8QCJFBpb69ad5cadqcBTXDg2csTarV7/DHhGr/AGbeIkweLNy4CVNpl09616ev7T7I1XPcHSSi7+4dNq8HFW2Cs8oJ3OtFllKPKZRhjCfDTLv9qmIFzF3nWYexaYTvDWVIn4GqHDnkX3D6Uf49bnP/ALTDD/8Amt1k/Fd4+XYj8J+i1ZHsVPuaJT608uKynD+AXLltXBbmE1O/hlxuxHviiOcBviVvsD/mH61B4PG/vFBtwRoMsSIJ37Crvw7gglsRud/Q0cEU5nUT0jhl9TaUADYCRrHf8/rVV4xvr5cH2ifr/OqO1xcAmXftyxr036e+DUDXVulipdmQFmVgSVUbvK/dEiSYiaRR+Etanqb/AA3fv/nuanrP4NbeQjhGGuO65WCw0Ak7SNYXqObv1n1q4xfCbgtXScQCoW5K99GJEzpPxis3mymZgjr1qdMM3lG4y33DmCJZV1IBnaZzbSKcajTyctya+hm0epiltab/AK/3L7BcLfzbk4kcptsYGpJtlNs22WsxxHD3Qzm5fFxQzwoO0jTSOXocs+uu9Di4rXGyNdtFlzDNckXUUSQpOqsNYBmddjoarArJLnrmjUnVh0J301J7DWq8OCUcm619DRn1CnDbT+p6WMFaw1tAqC47LnZiF7kDUg/h2ERpuZNCviFggWbWu/Kuvv5ay7eI2CDMXMdQ3TlOqkdnnp8zNC3fGFwaa+h5TP5VfKM7KIODRrrN+0GBeygWdci25j0zIayviBSlwXMOAiqHlF9kZIJMbZSGjt8wKgu8ea4qhjcGdiuhA7flrVXxG95igxlUIuVZmJaSZ6nlHyHauRhK7OycKovMP40xSjLnzaiC3tNlGohR7Osfx1h7+LcZqSBKhhGVt4mPfy1WYe8bTFlieZdRIIzAxHvUfKi+NXmFxmJMKqgKnKM2q6RsNDUngxrlxXJMeebe1S7BN3xHiisTlhRbzQZhToRPU0BdvEkliS3Wd/j8qDtY0sQQSpkTJLTr0naj74ZrJcmMmYBVQwAHC6uTtqY91W6dwg+I17lOqhPIuZXXkPw+I+yZfLUCJdwigsM5IzMdWBzAGOw661XpYKwfuzAPeCs/8wpuRd8+uUFRqZmJAIECJO56VGFWQQ+pYDLrtK69j1+VDvakWdOLj2PSLtzSsVj72e4x9dPcNBWn4lfy22PofntWRNL9JHvIa6+faH9RKQ0tca3CsSKUUlKKhDb462GGvzrN8QulZU79DWmxB+dZfi7Sw7ikuCKlkSZ6TUZHjxNorxThSU4U6POkuHs5mA/qKvESguGWYGY9dvdRJdugrFmlboYaaFRt+Z3j1wbjR0wuHHyw9sVl/EoHlWp/Bp7+T9Jq04hwTzXLv5kmNAVjQAdvSoeI4EXMiurQmggx23Pwq2OWPCKZYJK2FcBuxh7foKo8ar5b5M+Zn17+XJ9n/DGXat/4a8CXsRZmx5YVTlh3IMwrdjOjDWrd/wBlOL0/uWntc2+air2ZVLzR5N4bZh5m+Qofdm9PhNauzbIQMu+USO+n9f1vDxjLh7tyxcS5mtko2USJ6weu9Mw3FLaqB9pp3Q1bjaT5KNRul2Qw2IUSyj3trXYG3ct3WuKyewVWILHMApk9Blk9dgPWpH4lZO5I33tt9YpQwGo1U/lP9f11JYoy8yt58kVyiztcRQXEa5PlpM5oMCPQenrFejcb8TYO3gmuLctNaNs5ArKZMcqqo1mYEdK8nZqHu8MFts/lIDJGqqwkQSCDIB1Hzo8mK6plODPV2gXAeKb4dmW3b5ULPmzZYOsMZ2J0CjcxQlskZR2H0TNHunWOsCals3XxE2whbInmKloW7aCNyVAAOkjvrTYb93OIFp8nmXMzSsDOAoEbyD+lZ41Fm+SckWB4ladbU2wSJVCZ3Pk5meDqfbPqW9aZnwzIViFRs+iNIWbYKscxzGA2ogegmhHwdy2+GU2rkOQyarLzkmI22ET3rsLwy6bl6x5Nw3Qk5RllZZSC3fQjaNxRKcfUB4pBtvEWIsjLmkwTDgoRajklvxxvIjpQXGzaIHkiFyJ0YaZny6MxMhYBM71FYR/3cXVtXCtm42duXKNFEd5kj5ipMZau+Vh1e0+S5kFpsol5A0Guv3YGg1nckmb4+pOnIW1ibYuMLubICwlZlWLzrHTLMesetN4xxFLlw+UxKBRqwbM2UDfSd5371G/Cr5xDWvJueblLFIHMO5E6Aj89vSDCcPuZblxLVwraLLc0nJprJnpFclKMvMKMHHyOssoYEnNqNgRHqdNaKxEQAjMRrIJaJO5AOtQNhmRLd1rTi3cICvGhJ6DudD8qIuYK8t0WTYuC4wLKpXVgJ1A+B+VHDpxd7ivJ1ZKlEZlU6hDJVQDoAGAUMdtRv1+8Kj8sArykN5m86QCBERoQZ1mj8Hj7y23RbLnyLma7IcG2dBzZXEeydDp3mosTxlrzIDlChgwCiNSx1JOp0rjjGTbTCUpxSTRoOP3uUL3Mn4fzNUJFWPF7ua4fTT9TQMVlwR2wRr1M92VkZFJFPIpCKuM4ylFdFcKhDd4pZFZHin94fcK3j2aCxfDEccyg/WlGGXTnuY/zx6sNqMLU+Ew+do6bn3Vd4jwwN1aPQifzpcNwZ0B2JPatz1EHHh8i1aWalyuBogaDpU1s0O6kHUEVLbrK2b4xCDtQOMXQ0WRQmMbkPuooPxIHLHwP5Gx4D4iTBYA3rk5fNiF1ZibdkAKOp3q38L/tPs4xzbRXRwuaHy8wB1ylSZ32rFrw4YrAeUWynOrq0SAwtWwJHbcfGofCnhk4V2vXWUsFKKFkjm0LEkDpIj1rXk/nYqxRj07fcr/FuJzY3EMet5/rVO1yiOONmxN0n/1H/M0DNGux07E31AlwSoIkAwSOutWaY+wyEJaf2YBLNlGnU+ZG1Ved8y+WMzhhlB6ntV9Yv4p0KhUUOArBTzdDEF8oM126Bkk+4FbUiBvsPj/P+vWfj2KUXggzA+XazAz7YRFc7/iB16xQOOf7Jv8AL7v/ABVQ5P73c12Zup/H61syNqURbhipRm2WF9ZuHbS3ZA02i2D9Sab5K9hSXL65ycywUtdeuQAg9iIrv3lfxD5isj7jKPYixDKsSPdT8KqORpEkAnYj4kxUWJCP94AjrIpbLIogMN5mRQhF3/wGyASbygdACpJEqIOsTJI000mmYbg1piwN5VysAvpLFQdSB0B5SRB3qS54rBnlUEzBD7SuXURB+I209aE4jxtbogKi87NykRr0gDfuesCoDyHWuA2S0/vAHLOZoHw9qf8AwaExnCUtox8wEyoyiObNOuh/wt+XetBw3xPhUtoruCQoBy2yB12geo+U1T+JuOWrzKtojIoJnYljE76wAB+ddoibszy4lCQmsA6dp9KsMIFNxTcZo2zZjK6GNdTE7/GqpMGoacwgagafWizdHcfMVwITF3VDNkzc5MAmSwnTN0NEfuVsMWzEQbhVVQ5eQ6c8xlJIGg9NKAxCA6giRRxx6AsgUzzqCPLgBnbQHLOXXoepijiVZAh2kknqTTa411Q4xDTTTiaQmoQaaQUppBUIeoslMZaIYUwik7R6BMGNuoXtRtRrCoitA0GmA3bYYQRQTYeDVrctUNeXSDXLaD4YC9uqjijQre6j8fjSqOJhgrEfLSsNexRaSSSSDqd61adbnfoZdVPYtvqbfhnHFSyqwzHQnLP4FWIj070aeNArAt3JO8zHzy151bN4AAMwHpNPFu6d2b5mmMlFu6EsYySq/sWPFr8XXYlVDOYB8ydTIEhIJoZb8/etz2JcH/koO7w92jUmjsF4OuF7iuQrWkLldzETEEiuboruGoyfZi3cO5GjKp3BBeZG0ctH23fLDO5nfmOv50zh7KEUnmlQQNRoerHTSdIG8b0UvFrXMHQCAIyzvI3bMY0nUg1rjCK5F2SeSXH7EDgERGnaKkuYBVvq7W8gyFSSOV3RebUA65mUkwdTOtO8kMQVIKEE5iBoB7WYDqPzkRvTsXxTlWVZ1QZVLl2gegDAKPQT7zVs47mmZsUnFNK7ZV45YuXGs5cryolBAWfuqRptvE+6hrvD74sFCF8sEEmELgnUAsOYbjSrW55NwkWtwJggjNpLQCSQRroSZj4H0Lxf4dtWcDeZQZS0pBIQgwUXUgZgZM/7QaX6nLiwuKl/y/t+RlgeXJaXkeV4XDXbzqeQG1lC/ZDKZIAzwIPxmfnR44JeV2uZrJL6QbSlekZUiAdKg4NbRw2dXOq+xOgMyWg7bdD1gdrZeH4cyQzkiCw+15VMZzMdRsT6TV/SQLztdzOYTA32ssiIrKSSWyKXkZTAbcdNOuvrUt3hmIJthraDy9jkUAwAedh7XTf19anvIqufKzZZAB13gH4GZ9frSnzEP316a5hvOn1/OrVgTKnqpIZb4ZiPNL+XZzRGQpbyjSfY2BAG/r61EnBb622BS3FxlGYqhZc0xkM8vuFWfCkQhzc805QAGQt9mOYyY9QBHqaltW7PlhvNuiTEc8JygwGUAFgfhHTrQPCroJaltWUD8MvMqJkt8sNmAQE6xDvOplgMp11FLiMLdVzca3ZGSVKhUydtUB1IzD4xV7jMEFUeW93OWUBCXzEMpkhcilh0zdZIjvDi1Xy3RGcmVZ1g5ZAhplQQQdzMEn0FRYkd/UMz1oHmlbfPrOX2dZhPw1JaUZhGu31qZ8ORBKtk7wcpbeJ7xrFILoaSABl1BHv2+vyrnhi6Ce6cdxaE003BVQ+LPeozfPeqLL9pdeYKTzBVJ55713nHvXSbS5zilBqqS+amXEGoSj2aaaRT6Y9KWh4mMNQsKmNMKzQMtTGE1C6TU5t00pQNBGP8X4Jgmdekgx2NYhHr1+9ZBBBEg1h+P+DysvYGm5T/ALf4Vp0+RR8LMuqxSmk15FT/APkZ6Ko+E0tzxGTplFUZssDBBB9RSgHsaYWLdhZXONv0MdKI43xs3rjNmzaLLCeYnL7R6ka/KhbXDFKZjcUGDywSZ6Co7NkBSOaWABmI3B069KC4t/Is2SS4Rt/DXh5L9oNckgBV7kmAIUbADQbSTQ3jnwgeH+WWiLssF++g/C/Q6aj3EGrLwP4lFjkEBVi4rGCUc6FRPtDSZ6TVf44402MvtnkqsFSCDmY7knYQJEes1a8nvwVRg7pIqOGmLeSSM7AjN2WS/vGls/KtK/hFrtpjnaUM5TtrpsIj4VjMJhn8xTyoF0AJMAb6nqSdz+leqcG4thmsswu3WLwrBUVACIJAZiZ1jXTeu9VteEreFQdtHm5QWrqrEOj5dTO+qweuoEV6l4wvlsFjZ2hQo9JmRr6R8K8v47eD4k3LStlzLIeAyhTBHaSJrUcf8aJew163aS7nukCLgTKo1mCrnXXTSlesUp5MdeT59uUa8UHtk67r8mQ4RjDb9kgTAJInvGnXf86MwfGmU3HBXNpplkGO3QQDpPf0kVOEsXEk5M0giCTpoROh+PwpyYS6EZfJJzEGddI6AbGdPlTXr12a+xh/SN90/uWmL40z27csCQ0xBBBHskmdSd5Guomej+K8Va5oWVlBEMqlZ0bKObWBz7/iPwqrmDvEIPJYFeupzazt06Cn4rBXmJK2WQEgwJOwganXqfnXY6lXy19gZaLw8J/cNwuNZEuAEQ6xBzSdxygaSAW9r094ifHsbCpmlA5YLrKkiPdrP0oRFuKpDWi0qRJ0I1mZHbX51D5bZAvlGQwOb0gaZY7iZ9aJ6jnigY6Pw00y6fiM3bRPlQigAc+SJJObXMdWPzFdZx5m+ZQlwwYFn1JbNywdSCJGb9aqWsuWUrZbRQGmDJ0kjTSYpGQoXZrJCENpm1WdFObrB+dc679jv6WPuWWJ4q5wosjy8mfPpPmfeOvSJJI66+tVFy/A3mo7d8ZMpGoIIM6REGR16VCxqb3yydJWkPmlFRTSq1Vl5JFcBTc1cGqHB9Kr03NT1qEPcCKQiuLU1jSsboYWpJpCKWKFotTQhNcVpCKWaBhpkTrQ9y3RLtUbLQBlNj+EI/tKJ7jf51SX/Dg7SK17pQz24rqk12BcU+5h7nB/LOp0P5U9eF1rMXgVuD1qsXClTlPwq2OS+5U8bXYpm4SY5aXDCRB3G9Xr28gqtuYbmzL8a6pWdapA1yx2p9rCNESQO06UdbI6iiFg7A/I13dQK5AbHC5qzw/BV7UThrLHZfnVpYwjdYqtssqiKxwhQAABR9vAr2Fctk96kWy3c0No6kKuAXekbAA1J+7t3psMK5aC5ILnCV0EUNe4agkwKP8A32PaEU27cDCpZ3Y/MprmESNqx/i64BCjqfyH84rZ4wxXm/iTE5rxH4QB+p+tatP4pGHVJRRWV1NrppiLR1dTZrqhB80oamTSg1Dg8Gnq1RTSq1Qh7oaSKdFdFLGNEMIpFp1LQMuRGwpCKkIppoGWohZaSn0hFAw0QmoXWiSKiuCoRgpWK42wakYUxBQMNAuLwumm30qvt4bWr4ihBbEmijJoGcExmHwwG4ooWhXKKdaFEDRPZWKMShENTJXGDQWtTpQqNRFo1LOEtNkGpSKFub1x8BR5G3rIqtxFkpqNuo/hVtc2oHE7VKCUqKviN0ZCx2Ak15Lib2d2Y/eYn5mvSPEpjB3Y/CfqB9K80Ya0w0i4bFuufiSEpQKVVroraYBK6aktoPrSRUIMilpxFJFQhwpRSRTlFQh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2792" name="AutoShape 24" descr="data:image/jpeg;base64,/9j/4AAQSkZJRgABAQAAAQABAAD/2wCEAAkGBhQSERUUEhQUFRUUFRQVFRYUFRUXFxUXGBcWFhYYFRQXHCYeGBwjGRQVHy8gIycpLCwsFR4xNTAuNSYrLCkBCQoKDgwOGg8PGiwlHyQsLCksLCwsKSwsLCwsLSkvLCwsLCwpLCwsLCwsLCwsLCwsKSksLCwpLCksLCwsLCwsLP/AABEIALsBDQMBIgACEQEDEQH/xAAbAAABBQEBAAAAAAAAAAAAAAAEAQIDBQYAB//EAEQQAAIBAgQEAwUFBQYFBAMAAAECEQADBBIhMQUiQVEGE2EycYGRsSNCUqHBBxTR4fAkM2Jyc4IVsrPS8VN0ksIWNKT/xAAaAQACAwEBAAAAAAAAAAAAAAACBQADBAEG/8QAMREAAgIBAwIEBQIGAwAAAAAAAAECEQMEEiETMSJBUWEFcZGh0RSxIzKB4fDxQnLB/9oADAMBAAIRAxEAPwDykU6kpahwWlpKUVCHUs1wrqhBa6urqhBaWkqXD2C7KqiSxAHxqEL7wfwrPc8xvZTb1b+Q/St0KF4ZwwWraov3Rv3PUn3miHaNDS7JPc7G2DHsQ249DuKkaopqmzYge4tC3TFH3mqsxd6K42HHkquL4vKpjc6ChPD+DzNm7aChMff8x4HuFanw/g8qgda0pdPHXmzBKXVzX5R/ctbNmBT3t0R5dc6aVSaUwIrULiirlC3TXGwvMEvNFB8Fs52a4fvHT3Db+vWu4reOXKu7nKPjuflNXPDMHkQAdBQxVuw26VBdq4QK7zJpWSm5akkFHsQXmrM+J8T9mF/E30/nFaW+dKxXiG/mux0UR8Tqf0qzBG5ozavJtxP34Kg10U6KSKaCIZXU6K6KhBlctKa4CoQ6KWKdFcBUIcBRnDeFPeaEHvJ2Hvo/hXha5dgsMiHWTufcP41s+H8OSygVdO/cnuaz5Myj27mrBpnkfPYpLHg+0BzFmPeYHwApmK8J2yOTMp98j4g1orjUO71geed3Y5WkxVW0wGO4e1psrfAjYj0oeK2HHbAe2R1Gq+8fyrI0wwZepG/MTarB0Z0uzGxWv8GcI3vMN5Ce7q36fOs/wjhvnXAv3Rqx7D+J2r0PDwoAGgAAA9NqHPOltRNPjt7mWFukuLNQi6K5r1YhmiG7a7f18aHdyPT+u9FG6Kgv3RFCHYDiL0b1QcXxsCBuasse67msxiLmd9PcKsxQ3y57Iqz5enDju+A3w9w7zHzHYfWt3h8EBVZwDAhEAq+DAUWSe52V4obI7SIyKbcbSpbjg0Jd9KrLSG8ar8U8a1NiMRl3qg4xjiwyruxyj4/yoWg4yJeEIb94ufZXlX9T/XatclqKruAYIW7YA6CrcmrKpUDut2Q5KiYxUrOI3oa7dFAy6wTGXQAayWB4acRcLNIUkn1PoKu+O4mLZHVuX57/AJTRHAcOAorsZuCbXdlU8SyySfZfuTYbwvZj2AffJoPivgpCCbXK3aZU/PatUiwKR2oVmmndhy0+OSqkeR3bJUlWEEGCOxpkVoPGOGC3gw++uvvGn0I+VUEU1hLfFSEOSGyTj6DCK4U4ikAowC84Z4VuXILci+o5vl0+Najh/hm1a1y5mHVtfkNhVwqAU249Lp5pMb4tNFCMe1Ql6Y96o/MrMxjFUOuXKHuPFSM9AYy7pQVZ2U0gXxdw9VKsC4nDWrmjEAlkLEx8fyrO8Uvm3Zw7rGaAToNYA3rV+MTy2/8A2OH/AOjWP45djD2fVY/Jf4U4gqjwebyPdLkuuFYw3LYbST2ArrnHgGZQCwQgM3LAY/dE7mhvDlwCyo7zTn4SCLgDAB38wTOjTqD3Gp+YqxlVKwy3xZm2UfGNKmvYhkTMdeUkesAHXtvQfD8IUBLEEwRp9dasYzoABsACT0MAER16j413GnJc9wNQ4xa29gOxjSw1OvppR2CwpurcbMR5aFzoTOsRptvvUFrhJmEUyeg1+QmrPhmGK2sQCIPlkbCZ1EHXQb/FRRQhOMeSrNlxzlcOEUd3FKoJYTEALrLTIkEaaGN95qvbiQFsHKC51gfdgkGTtrodKvMLwhbmbMGJA5SoDETodJ7delRjw3aFliV2fKfa3DRoxMRBMjvR9OQCzY0ueSubiY8xUDELszy0bTIXfbSPSmW+MTnJLqAAUEsSxJiN9I3k9qNucBs5l1IGW8RmZF2D5DmYAQSDvO3aobfB7R/eSHBZQ2SXs5TyMZBJGgaACAND74r2v1Lt0fQDbireXOZs8ty5joF6ltte3pTrnEDnRRcaDGdpMISCSInmiOm9TWeB2ThC2ebhRj5c2yZG2glogzv021qHEcNt/wBmZXAJUG5OQhBKy7Dbqw5t8vvqbWTdH0IWx5LQGYgkhSSZI6GOlJdujMgDE/iY/cOpIH4oA3FO4rwdUunI5YQpDcp3UEiVgaHTSlxGDtF7YzZQAvmMYKj8RjQR0M7nT1o9kqsDqQ3NC2seczDzbgUDkbM0udcoC7iSBvt1pv8AxV8jE3LgcTlXOxkAsCSZgAQP0qOzgrRvXQ1yEAORsy6mRBJI10J0Ue6eoowa+QQWPm50ypG6GZk7zOsfxodrLN0Q+7xJuWLlwkyHGcjIRJAJJgyBOld/xD7SPOfJpFyWjWfu+0dRG1CYnBJ9hlcEtpcUOhAMqJkaLOZt+3xJbcJtZ7kXdhcCglYlUJ0ckLAYqJ3ObYQY5tYW+Pv9SFcWWBLu2YSVVjOaDB9Bprr2rWcCxuZFbQe70JFZLBcNt+TdZrkPbaFWRmfUSYOpBltto9a0HAf7pfj9TWXVxqFv1N/w7JeVxT4q/wBjX2LsinPQeGaprx0paOmY7xi83EHYH6j+FZ6KuPEtyb59AB+v61VRTbCqxo89qHeWRHFIBUkUgFWlB6o9DXblEMdKEumk7Z6WCIXeojdpbgn0qt4jiCqnWhLLD8FZuYm+uHsiWILE9gK0Kfsqvn2ifmtUv7DbxucSus3Sw0f/ACWvcbF0liM0xOmUiNogxrvW7FgjtTYm1GolvaieEftEwXk3PKO9vB2UP+23FZh+GLdtWg88qgjbqI/Stn+15/7bf/0U/wCQ1m8I3Iv+UfStKMLK+1wWNFe4Pcaf/wALP/q3fnVpbemu1dOFJxa21m1mW5cJkDUyIMzpR3hfG5rIXTl0EUJ4mP2H+4fQ03wkeVvfVuMozq0bDhg+1T/N2nTqYpbLT+8SBs2UnQZwxOg36HSgsOSbgGcoILFhvoDpPTt8amtMCH5yAZgT7e8TG/8AOtF2Yaom4OHRy1y2wRkJRzbuZHjmhXAOmhkwRpQFvlDqcoL75hcJADAyIWJmBO+1Hsv2SkY1AU1RPPYBAwYwkkc3QhQVGoJ0qjxV+2Gi7cZ2A9oX3iCVAB+vwrPky7ebXf3N2DTLJxUu3lXt6sceGO9m5dQqyrmBgtm/uisZSAd6nx3B7Vm01weYRCr1Mq0hjog+5Db6Ex0Jqbgt1DgbhsXfLlmJm85hiBMsSAp67bR3qLE8OxDW3zYxCi2w7AXpD8h5QQDJy6TMSd+tD1G/NBdJL1K3hNkC6kS6HIWAQtOUqzsoIDZVKg5oB00q5XAWGglXBVVOUI6gt0hSpOpjKp2BPXYThDBbjGCRAWB1lrCr68pJIA6++rk6sAVJOkKSsLkCkZtdAQ/Nm0WIMVd4U+TNLc14UVuSwQPMzgA6DIwUy0XGJUAknl9QQKzHlBk1JzBUIUCczt7OgERAYbiABEya9cHhi2+FFwtcJu4cuTOmo86GWehjXr1rx7B4gnLl0M2I27P30qqGpx5dyg/5Q44Zw5n5mj4b4Busoe4y2zm9hgCYGuuvXt/4pt7wFdVXPm2yxBcnmnLzSs9zprV5wTDI1qbuKLtnj7LREhcuVQVBWAO38TLf4ZZhl/eb2tt9SyyNv8PqaXT1WRSpS+w2x6XG420ZjG+BLtkFgwuFMhyIOZp1AWT6VRAHKZEGb0jXQkJ399bvi3D0a0cuIYPlsMC8ZWaW0cBdjA2HzrGY7PmfzMub7ScohYyWsuUaQIitukzSyWpMy6rDHHW1Db1hApbPzm64ywehaekbZOuuY6aVf8EH2a/H6mszeOp/1bv/ANK03Adba/H6mua9VjXz/IfwuX8d/wDX/wBRo8LoKkvvpTLJ0qDG34U+gpSegkzEcTuZrrn/ABH8tP0oYinEzr3pDThKlR5uT3NsYRSgUtKtdBPQziAdZqF3oHH4J7RLW9V6p/2/woe1j84kfKkt2epSDrlys/xy/wApo27jNN6z/E7+YxUhywZ8KzcfsCH9vu/6Df8AMte62bZDGSNcxjTuPQfU14n+wu1lxr9/Iaf/AJJXtuHeZ5mO+65evTQTTiKpKzz2SSlJtHhv7Xj/AG7Ef6Kf9Os9hDyL/lH0rQ/te/8A3sR/pJ/0xWawrfZr/lH0FcQDCVcTXNUSb1MTXThUeJv7j/ePoaTwasq0zG+kDsOpHel8Tt/Z/wDePoaH8KnlYeoqyBVl7FlisQxLAHSSsT0HQ96dg+ItpaO2Vyu3KVUuSvodiB+KelXNngTXVkIu/tMIJ+O5oTG8LNnVkRZGXMBrB6TOkx9apWoxdXZvW70I4vp3tdEYjePjS3rbgbONJ2bbvH60Vw2yXyqltGJf23UlToBlYjWBvoRvHWrzimGxJsuqpaKhHDEEdDMhY9Nquz6tY/DVv5lWl0XVak5UvkZWyLtwNazNDA6EmP7oAkj0YgntB66U+7xxLqsBZCk84Y5DlyhmEQg11A9yj1m3wmDxXnHRATeuk9gb9sORI7BZ95FUWNa6GuLcs21gxnRIAyo2isAAQ071Tiz9SVUvqa8+m6UE7f0+gX4eYC5ckDLlG+p0cH6lddyWJqSxeRkvTB53A+OTMB6b0BgXUEhyAGK7hiDFy0YOUE/p3qe1iMLN0gW8oFz7OL0KDkX2snUqSxA68tMuq4qqv/VCaen6jct1cJfR3Z6TwpycFbOoX/h6x2nyvf29K8Fw4QhM7MFMnQAyRpJ193uB+frGF/aFhEw9uyGvM4wy4eAkIWyZM0sQYn0ryjDWyvk8ufc5YnNrtHwpFocU4PJuXn+R3mmmo0zf+Gb2EWywSyzjPDM6lpIQkwwUAiJEQKJuXsDBIwyAZXP90RrpG6++m+F+OX3tEWsNkCORCBFWewBiD30ijcTxDFMGBw7S1t1g5Pn7W2tZ8l73+RhirYvl6FXxl8F5EXLeQG3YAZVhlfm1XTeshdVZYWyzoM8M0SxbJppvGXet3x/HXmssxwwdGFl2VoICyRJVTPyrHYi5LE5cv+ECAPQDp7qZfD05Ni34lNQUSsvt/wBW7/8ASrHhmPeywzK2Vu4I+IPehMPcAdWYcq3bk+k5Yn4ifhV9j8daNrKCrMxWI1jUGfStGefiWNxtMqwY0ovMp049vf8A32NMr6VU8fxMWj66fP8AlNWt+320rLeIL3MF7an9P1pPiW6aQ/1EtuJsp6Q06KaaaiIbXClilUVCHo2I2rKcYsm0/mL7J9oever9sbrB0PrVbxEggg7EUhs9TFNFFi8QCJFBpb69ad5cadqcBTXDg2csTarV7/DHhGr/AGbeIkweLNy4CVNpl09616ev7T7I1XPcHSSi7+4dNq8HFW2Cs8oJ3OtFllKPKZRhjCfDTLv9qmIFzF3nWYexaYTvDWVIn4GqHDnkX3D6Uf49bnP/ALTDD/8Amt1k/Fd4+XYj8J+i1ZHsVPuaJT608uKynD+AXLltXBbmE1O/hlxuxHviiOcBviVvsD/mH61B4PG/vFBtwRoMsSIJ37Crvw7gglsRud/Q0cEU5nUT0jhl9TaUADYCRrHf8/rVV4xvr5cH2ifr/OqO1xcAmXftyxr036e+DUDXVulipdmQFmVgSVUbvK/dEiSYiaRR+Etanqb/AA3fv/nuanrP4NbeQjhGGuO65WCw0Ak7SNYXqObv1n1q4xfCbgtXScQCoW5K99GJEzpPxis3mymZgjr1qdMM3lG4y33DmCJZV1IBnaZzbSKcajTyctya+hm0epiltab/AK/3L7BcLfzbk4kcptsYGpJtlNs22WsxxHD3Qzm5fFxQzwoO0jTSOXocs+uu9Di4rXGyNdtFlzDNckXUUSQpOqsNYBmddjoarArJLnrmjUnVh0J301J7DWq8OCUcm619DRn1CnDbT+p6WMFaw1tAqC47LnZiF7kDUg/h2ERpuZNCviFggWbWu/Kuvv5ay7eI2CDMXMdQ3TlOqkdnnp8zNC3fGFwaa+h5TP5VfKM7KIODRrrN+0GBeygWdci25j0zIayviBSlwXMOAiqHlF9kZIJMbZSGjt8wKgu8ea4qhjcGdiuhA7flrVXxG95igxlUIuVZmJaSZ6nlHyHauRhK7OycKovMP40xSjLnzaiC3tNlGohR7Osfx1h7+LcZqSBKhhGVt4mPfy1WYe8bTFlieZdRIIzAxHvUfKi+NXmFxmJMKqgKnKM2q6RsNDUngxrlxXJMeebe1S7BN3xHiisTlhRbzQZhToRPU0BdvEkliS3Wd/j8qDtY0sQQSpkTJLTr0naj74ZrJcmMmYBVQwAHC6uTtqY91W6dwg+I17lOqhPIuZXXkPw+I+yZfLUCJdwigsM5IzMdWBzAGOw661XpYKwfuzAPeCs/8wpuRd8+uUFRqZmJAIECJO56VGFWQQ+pYDLrtK69j1+VDvakWdOLj2PSLtzSsVj72e4x9dPcNBWn4lfy22PofntWRNL9JHvIa6+faH9RKQ0tca3CsSKUUlKKhDb462GGvzrN8QulZU79DWmxB+dZfi7Sw7ikuCKlkSZ6TUZHjxNorxThSU4U6POkuHs5mA/qKvESguGWYGY9dvdRJdugrFmlboYaaFRt+Z3j1wbjR0wuHHyw9sVl/EoHlWp/Bp7+T9Jq04hwTzXLv5kmNAVjQAdvSoeI4EXMiurQmggx23Pwq2OWPCKZYJK2FcBuxh7foKo8ar5b5M+Zn17+XJ9n/DGXat/4a8CXsRZmx5YVTlh3IMwrdjOjDWrd/wBlOL0/uWntc2+air2ZVLzR5N4bZh5m+Qofdm9PhNauzbIQMu+USO+n9f1vDxjLh7tyxcS5mtko2USJ6weu9Mw3FLaqB9pp3Q1bjaT5KNRul2Qw2IUSyj3trXYG3ct3WuKyewVWILHMApk9Blk9dgPWpH4lZO5I33tt9YpQwGo1U/lP9f11JYoy8yt58kVyiztcRQXEa5PlpM5oMCPQenrFejcb8TYO3gmuLctNaNs5ArKZMcqqo1mYEdK8nZqHu8MFts/lIDJGqqwkQSCDIB1Hzo8mK6plODPV2gXAeKb4dmW3b5ULPmzZYOsMZ2J0CjcxQlskZR2H0TNHunWOsCals3XxE2whbInmKloW7aCNyVAAOkjvrTYb93OIFp8nmXMzSsDOAoEbyD+lZ41Fm+SckWB4ladbU2wSJVCZ3Pk5meDqfbPqW9aZnwzIViFRs+iNIWbYKscxzGA2ogegmhHwdy2+GU2rkOQyarLzkmI22ET3rsLwy6bl6x5Nw3Qk5RllZZSC3fQjaNxRKcfUB4pBtvEWIsjLmkwTDgoRajklvxxvIjpQXGzaIHkiFyJ0YaZny6MxMhYBM71FYR/3cXVtXCtm42duXKNFEd5kj5ipMZau+Vh1e0+S5kFpsol5A0Guv3YGg1nckmb4+pOnIW1ibYuMLubICwlZlWLzrHTLMesetN4xxFLlw+UxKBRqwbM2UDfSd5371G/Cr5xDWvJueblLFIHMO5E6Aj89vSDCcPuZblxLVwraLLc0nJprJnpFclKMvMKMHHyOssoYEnNqNgRHqdNaKxEQAjMRrIJaJO5AOtQNhmRLd1rTi3cICvGhJ6DudD8qIuYK8t0WTYuC4wLKpXVgJ1A+B+VHDpxd7ivJ1ZKlEZlU6hDJVQDoAGAUMdtRv1+8Kj8sArykN5m86QCBERoQZ1mj8Hj7y23RbLnyLma7IcG2dBzZXEeydDp3mosTxlrzIDlChgwCiNSx1JOp0rjjGTbTCUpxSTRoOP3uUL3Mn4fzNUJFWPF7ua4fTT9TQMVlwR2wRr1M92VkZFJFPIpCKuM4ylFdFcKhDd4pZFZHin94fcK3j2aCxfDEccyg/WlGGXTnuY/zx6sNqMLU+Ew+do6bn3Vd4jwwN1aPQifzpcNwZ0B2JPatz1EHHh8i1aWalyuBogaDpU1s0O6kHUEVLbrK2b4xCDtQOMXQ0WRQmMbkPuooPxIHLHwP5Gx4D4iTBYA3rk5fNiF1ZibdkAKOp3q38L/tPs4xzbRXRwuaHy8wB1ylSZ32rFrw4YrAeUWynOrq0SAwtWwJHbcfGofCnhk4V2vXWUsFKKFkjm0LEkDpIj1rXk/nYqxRj07fcr/FuJzY3EMet5/rVO1yiOONmxN0n/1H/M0DNGux07E31AlwSoIkAwSOutWaY+wyEJaf2YBLNlGnU+ZG1Ved8y+WMzhhlB6ntV9Yv4p0KhUUOArBTzdDEF8oM126Bkk+4FbUiBvsPj/P+vWfj2KUXggzA+XazAz7YRFc7/iB16xQOOf7Jv8AL7v/ABVQ5P73c12Zup/H61syNqURbhipRm2WF9ZuHbS3ZA02i2D9Sab5K9hSXL65ycywUtdeuQAg9iIrv3lfxD5isj7jKPYixDKsSPdT8KqORpEkAnYj4kxUWJCP94AjrIpbLIogMN5mRQhF3/wGyASbygdACpJEqIOsTJI000mmYbg1piwN5VysAvpLFQdSB0B5SRB3qS54rBnlUEzBD7SuXURB+I209aE4jxtbogKi87NykRr0gDfuesCoDyHWuA2S0/vAHLOZoHw9qf8AwaExnCUtox8wEyoyiObNOuh/wt+XetBw3xPhUtoruCQoBy2yB12geo+U1T+JuOWrzKtojIoJnYljE76wAB+ddoibszy4lCQmsA6dp9KsMIFNxTcZo2zZjK6GNdTE7/GqpMGoacwgagafWizdHcfMVwITF3VDNkzc5MAmSwnTN0NEfuVsMWzEQbhVVQ5eQ6c8xlJIGg9NKAxCA6giRRxx6AsgUzzqCPLgBnbQHLOXXoepijiVZAh2kknqTTa411Q4xDTTTiaQmoQaaQUppBUIeoslMZaIYUwik7R6BMGNuoXtRtRrCoitA0GmA3bYYQRQTYeDVrctUNeXSDXLaD4YC9uqjijQre6j8fjSqOJhgrEfLSsNexRaSSSSDqd61adbnfoZdVPYtvqbfhnHFSyqwzHQnLP4FWIj070aeNArAt3JO8zHzy151bN4AAMwHpNPFu6d2b5mmMlFu6EsYySq/sWPFr8XXYlVDOYB8ydTIEhIJoZb8/etz2JcH/koO7w92jUmjsF4OuF7iuQrWkLldzETEEiuboruGoyfZi3cO5GjKp3BBeZG0ctH23fLDO5nfmOv50zh7KEUnmlQQNRoerHTSdIG8b0UvFrXMHQCAIyzvI3bMY0nUg1rjCK5F2SeSXH7EDgERGnaKkuYBVvq7W8gyFSSOV3RebUA65mUkwdTOtO8kMQVIKEE5iBoB7WYDqPzkRvTsXxTlWVZ1QZVLl2gegDAKPQT7zVs47mmZsUnFNK7ZV45YuXGs5cryolBAWfuqRptvE+6hrvD74sFCF8sEEmELgnUAsOYbjSrW55NwkWtwJggjNpLQCSQRroSZj4H0Lxf4dtWcDeZQZS0pBIQgwUXUgZgZM/7QaX6nLiwuKl/y/t+RlgeXJaXkeV4XDXbzqeQG1lC/ZDKZIAzwIPxmfnR44JeV2uZrJL6QbSlekZUiAdKg4NbRw2dXOq+xOgMyWg7bdD1gdrZeH4cyQzkiCw+15VMZzMdRsT6TV/SQLztdzOYTA32ssiIrKSSWyKXkZTAbcdNOuvrUt3hmIJthraDy9jkUAwAedh7XTf19anvIqufKzZZAB13gH4GZ9frSnzEP316a5hvOn1/OrVgTKnqpIZb4ZiPNL+XZzRGQpbyjSfY2BAG/r61EnBb622BS3FxlGYqhZc0xkM8vuFWfCkQhzc805QAGQt9mOYyY9QBHqaltW7PlhvNuiTEc8JygwGUAFgfhHTrQPCroJaltWUD8MvMqJkt8sNmAQE6xDvOplgMp11FLiMLdVzca3ZGSVKhUydtUB1IzD4xV7jMEFUeW93OWUBCXzEMpkhcilh0zdZIjvDi1Xy3RGcmVZ1g5ZAhplQQQdzMEn0FRYkd/UMz1oHmlbfPrOX2dZhPw1JaUZhGu31qZ8ORBKtk7wcpbeJ7xrFILoaSABl1BHv2+vyrnhi6Ce6cdxaE003BVQ+LPeozfPeqLL9pdeYKTzBVJ55713nHvXSbS5zilBqqS+amXEGoSj2aaaRT6Y9KWh4mMNQsKmNMKzQMtTGE1C6TU5t00pQNBGP8X4Jgmdekgx2NYhHr1+9ZBBBEg1h+P+DysvYGm5T/ALf4Vp0+RR8LMuqxSmk15FT/APkZ6Ko+E0tzxGTplFUZssDBBB9RSgHsaYWLdhZXONv0MdKI43xs3rjNmzaLLCeYnL7R6ka/KhbXDFKZjcUGDywSZ6Co7NkBSOaWABmI3B069KC4t/Is2SS4Rt/DXh5L9oNckgBV7kmAIUbADQbSTQ3jnwgeH+WWiLssF++g/C/Q6aj3EGrLwP4lFjkEBVi4rGCUc6FRPtDSZ6TVf44402MvtnkqsFSCDmY7knYQJEes1a8nvwVRg7pIqOGmLeSSM7AjN2WS/vGls/KtK/hFrtpjnaUM5TtrpsIj4VjMJhn8xTyoF0AJMAb6nqSdz+leqcG4thmsswu3WLwrBUVACIJAZiZ1jXTeu9VteEreFQdtHm5QWrqrEOj5dTO+qweuoEV6l4wvlsFjZ2hQo9JmRr6R8K8v47eD4k3LStlzLIeAyhTBHaSJrUcf8aJew163aS7nukCLgTKo1mCrnXXTSlesUp5MdeT59uUa8UHtk67r8mQ4RjDb9kgTAJInvGnXf86MwfGmU3HBXNpplkGO3QQDpPf0kVOEsXEk5M0giCTpoROh+PwpyYS6EZfJJzEGddI6AbGdPlTXr12a+xh/SN90/uWmL40z27csCQ0xBBBHskmdSd5Guomej+K8Va5oWVlBEMqlZ0bKObWBz7/iPwqrmDvEIPJYFeupzazt06Cn4rBXmJK2WQEgwJOwganXqfnXY6lXy19gZaLw8J/cNwuNZEuAEQ6xBzSdxygaSAW9r094ifHsbCpmlA5YLrKkiPdrP0oRFuKpDWi0qRJ0I1mZHbX51D5bZAvlGQwOb0gaZY7iZ9aJ6jnigY6Pw00y6fiM3bRPlQigAc+SJJObXMdWPzFdZx5m+ZQlwwYFn1JbNywdSCJGb9aqWsuWUrZbRQGmDJ0kjTSYpGQoXZrJCENpm1WdFObrB+dc679jv6WPuWWJ4q5wosjy8mfPpPmfeOvSJJI66+tVFy/A3mo7d8ZMpGoIIM6REGR16VCxqb3yydJWkPmlFRTSq1Vl5JFcBTc1cGqHB9Kr03NT1qEPcCKQiuLU1jSsboYWpJpCKWKFotTQhNcVpCKWaBhpkTrQ9y3RLtUbLQBlNj+EI/tKJ7jf51SX/Dg7SK17pQz24rqk12BcU+5h7nB/LOp0P5U9eF1rMXgVuD1qsXClTlPwq2OS+5U8bXYpm4SY5aXDCRB3G9Xr28gqtuYbmzL8a6pWdapA1yx2p9rCNESQO06UdbI6iiFg7A/I13dQK5AbHC5qzw/BV7UThrLHZfnVpYwjdYqtssqiKxwhQAABR9vAr2Fctk96kWy3c0No6kKuAXekbAA1J+7t3psMK5aC5ILnCV0EUNe4agkwKP8A32PaEU27cDCpZ3Y/MprmESNqx/i64BCjqfyH84rZ4wxXm/iTE5rxH4QB+p+tatP4pGHVJRRWV1NrppiLR1dTZrqhB80oamTSg1Dg8Gnq1RTSq1Qh7oaSKdFdFLGNEMIpFp1LQMuRGwpCKkIppoGWohZaSn0hFAw0QmoXWiSKiuCoRgpWK42wakYUxBQMNAuLwumm30qvt4bWr4ihBbEmijJoGcExmHwwG4ooWhXKKdaFEDRPZWKMShENTJXGDQWtTpQqNRFo1LOEtNkGpSKFub1x8BR5G3rIqtxFkpqNuo/hVtc2oHE7VKCUqKviN0ZCx2Ak15Lib2d2Y/eYn5mvSPEpjB3Y/CfqB9K80Ya0w0i4bFuufiSEpQKVVroraYBK6aktoPrSRUIMilpxFJFQhwpRSRTlFQh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2794" name="Picture 26" descr="http://upload.wikimedia.org/wikipedia/commons/6/6c/Arduino3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2286016" cy="1519757"/>
          </a:xfrm>
          <a:prstGeom prst="rect">
            <a:avLst/>
          </a:prstGeom>
          <a:noFill/>
        </p:spPr>
      </p:pic>
      <p:pic>
        <p:nvPicPr>
          <p:cNvPr id="32796" name="Picture 28" descr="http://pclab.pl/zdjecia/artykuly/uran/Elektrotechnika%20cz3/G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43636" y="2285992"/>
            <a:ext cx="928694" cy="432265"/>
          </a:xfrm>
          <a:prstGeom prst="rect">
            <a:avLst/>
          </a:prstGeom>
          <a:noFill/>
        </p:spPr>
      </p:pic>
      <p:pic>
        <p:nvPicPr>
          <p:cNvPr id="12" name="Picture 4" descr="http://www.supertightstuff.com/wp-content/uploads/2009/03/122093577140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28992" y="3786190"/>
            <a:ext cx="2786082" cy="1861948"/>
          </a:xfrm>
          <a:prstGeom prst="rect">
            <a:avLst/>
          </a:prstGeom>
          <a:noFill/>
        </p:spPr>
      </p:pic>
      <p:pic>
        <p:nvPicPr>
          <p:cNvPr id="32800" name="Picture 32" descr="http://ocdn.eu/images/pulscms/Nzg7MDQsMCwxMTksYWE3LDVmZTswNiwzMjAsMWMy/92448c29bb9f0593f45c7b4af17af61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1500174"/>
            <a:ext cx="3428992" cy="2303200"/>
          </a:xfrm>
          <a:prstGeom prst="rect">
            <a:avLst/>
          </a:prstGeom>
          <a:noFill/>
        </p:spPr>
      </p:pic>
      <p:pic>
        <p:nvPicPr>
          <p:cNvPr id="32802" name="Picture 34" descr="http://upload.wikimedia.org/wikipedia/commons/thumb/f/f9/Hobo_stove_convection_2.jpg/250px-Hobo_stove_convection_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85984" y="-1"/>
            <a:ext cx="1143008" cy="1522487"/>
          </a:xfrm>
          <a:prstGeom prst="rect">
            <a:avLst/>
          </a:prstGeom>
          <a:noFill/>
        </p:spPr>
      </p:pic>
      <p:pic>
        <p:nvPicPr>
          <p:cNvPr id="32804" name="Picture 36" descr="http://upload.wikimedia.org/wikipedia/commons/8/8f/US_Navy_050314-N-0413R-002_The_Los_Angeles-class_attack_submarine_USS_Louisville_(SSN_724)_underway_off_the_coast_of_southern_California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53741" y="5286388"/>
            <a:ext cx="1875218" cy="1571612"/>
          </a:xfrm>
          <a:prstGeom prst="rect">
            <a:avLst/>
          </a:prstGeom>
          <a:noFill/>
        </p:spPr>
      </p:pic>
      <p:pic>
        <p:nvPicPr>
          <p:cNvPr id="32806" name="Picture 38" descr="http://www.rigastagweekend.com/img/activities/activities-Bungee_Jumping_From_A_Cable_Car-31365088466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00167" y="3786190"/>
            <a:ext cx="1928826" cy="1536698"/>
          </a:xfrm>
          <a:prstGeom prst="rect">
            <a:avLst/>
          </a:prstGeom>
          <a:noFill/>
        </p:spPr>
      </p:pic>
      <p:pic>
        <p:nvPicPr>
          <p:cNvPr id="32808" name="Picture 40" descr="http://www.baltic-gallery.art.pl/archiwum/toman/puszk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28992" y="2285992"/>
            <a:ext cx="785818" cy="15001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0034" y="26431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Fizyka jest wszędzie. </a:t>
            </a:r>
            <a:br>
              <a:rPr lang="pl-PL" b="1" dirty="0" smtClean="0"/>
            </a:br>
            <a:r>
              <a:rPr lang="pl-PL" b="1" dirty="0" smtClean="0"/>
              <a:t>Warto ją zgłębiać. </a:t>
            </a:r>
            <a:endParaRPr lang="pl-PL" b="1" dirty="0"/>
          </a:p>
        </p:txBody>
      </p:sp>
      <p:pic>
        <p:nvPicPr>
          <p:cNvPr id="6146" name="Picture 2" descr="http://2.bp.blogspot.com/-YgsC6_3yDio/TrF1jTkOHQI/AAAAAAAABNE/UT7gtMRcDf8/s1600/at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308765">
            <a:off x="285720" y="4429132"/>
            <a:ext cx="1914913" cy="2163827"/>
          </a:xfrm>
          <a:prstGeom prst="rect">
            <a:avLst/>
          </a:prstGeom>
          <a:noFill/>
        </p:spPr>
      </p:pic>
      <p:sp>
        <p:nvSpPr>
          <p:cNvPr id="8" name="Prostokąt 7"/>
          <p:cNvSpPr/>
          <p:nvPr/>
        </p:nvSpPr>
        <p:spPr>
          <a:xfrm>
            <a:off x="2857488" y="2928934"/>
            <a:ext cx="3500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/>
              <a:t>My to robimy.</a:t>
            </a:r>
            <a:endParaRPr lang="pl-PL" sz="4000" dirty="0"/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714348" y="285728"/>
            <a:ext cx="7467600" cy="114300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b="1" dirty="0" smtClean="0">
                <a:latin typeface="Comic Sans MS" pitchFamily="66" charset="0"/>
              </a:rPr>
              <a:t>Organizujemy konkursy</a:t>
            </a:r>
            <a:endParaRPr lang="pl-PL" b="1" dirty="0">
              <a:latin typeface="Comic Sans MS" pitchFamily="66" charset="0"/>
            </a:endParaRPr>
          </a:p>
        </p:txBody>
      </p:sp>
      <p:graphicFrame>
        <p:nvGraphicFramePr>
          <p:cNvPr id="11" name="Symbol zastępczy zawartości 10"/>
          <p:cNvGraphicFramePr>
            <a:graphicFrameLocks noGrp="1"/>
          </p:cNvGraphicFramePr>
          <p:nvPr>
            <p:ph idx="1"/>
          </p:nvPr>
        </p:nvGraphicFramePr>
        <p:xfrm>
          <a:off x="857224" y="1643050"/>
          <a:ext cx="7467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467600" cy="928694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b="1" dirty="0" smtClean="0">
                <a:latin typeface="Comic Sans MS" pitchFamily="66" charset="0"/>
              </a:rPr>
              <a:t>Bezpieczne jajko</a:t>
            </a:r>
            <a:endParaRPr lang="pl-PL" b="1" dirty="0">
              <a:latin typeface="Comic Sans MS" pitchFamily="66" charset="0"/>
            </a:endParaRPr>
          </a:p>
        </p:txBody>
      </p:sp>
      <p:pic>
        <p:nvPicPr>
          <p:cNvPr id="47106" name="Picture 2" descr="G:\zdjecia szkoła\konkurs JAJKO\DSC_0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58992" y="2044886"/>
            <a:ext cx="4357694" cy="326827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7107" name="Picture 3" descr="G:\zdjecia szkoła\konkurs JAJKO\DSC_0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264364" y="2593760"/>
            <a:ext cx="4176655" cy="313249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7108" name="Picture 4" descr="G:\zdjecia szkoła\konkurs JAJKO\DSC_00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429132"/>
            <a:ext cx="2952738" cy="221455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7109" name="Picture 5" descr="G:\zdjecia szkoła\konkurs JAJKO\DSC_00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1357298"/>
            <a:ext cx="3214710" cy="24110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467600" cy="1011222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b="1" dirty="0" smtClean="0">
                <a:latin typeface="Comic Sans MS" pitchFamily="66" charset="0"/>
              </a:rPr>
              <a:t>Bezpieczne jajko</a:t>
            </a:r>
            <a:endParaRPr lang="pl-PL" b="1" dirty="0">
              <a:latin typeface="Comic Sans MS" pitchFamily="66" charset="0"/>
            </a:endParaRPr>
          </a:p>
        </p:txBody>
      </p:sp>
      <p:pic>
        <p:nvPicPr>
          <p:cNvPr id="48130" name="Picture 2" descr="G:\zdjecia szkoła\konkurs JAJKO\DSC_0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71612"/>
            <a:ext cx="6786610" cy="5089959"/>
          </a:xfrm>
          <a:prstGeom prst="rect">
            <a:avLst/>
          </a:prstGeom>
          <a:noFill/>
        </p:spPr>
      </p:pic>
      <p:pic>
        <p:nvPicPr>
          <p:cNvPr id="48131" name="Picture 3" descr="G:\zdjecia szkoła\konkurs JAJKO\DSC_0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571612"/>
            <a:ext cx="6786610" cy="508995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143240" y="2000240"/>
            <a:ext cx="5643602" cy="3471874"/>
          </a:xfrm>
          <a:ln w="57150">
            <a:solidFill>
              <a:schemeClr val="accent1"/>
            </a:solidFill>
            <a:prstDash val="sysDash"/>
          </a:ln>
        </p:spPr>
        <p:txBody>
          <a:bodyPr>
            <a:normAutofit/>
          </a:bodyPr>
          <a:lstStyle/>
          <a:p>
            <a:pPr marL="0" indent="36513">
              <a:buNone/>
            </a:pPr>
            <a:r>
              <a:rPr lang="pl-PL" dirty="0" smtClean="0"/>
              <a:t>Konkurs Lwiątko wzorowany jest na popularnym matematycznym Kangurze. </a:t>
            </a:r>
            <a:br>
              <a:rPr lang="pl-PL" dirty="0" smtClean="0"/>
            </a:br>
            <a:r>
              <a:rPr lang="pl-PL" dirty="0" smtClean="0"/>
              <a:t>Ta polsko-ukraińska inicjatywa organizowana jest od ponad </a:t>
            </a:r>
            <a:br>
              <a:rPr lang="pl-PL" dirty="0" smtClean="0"/>
            </a:br>
            <a:r>
              <a:rPr lang="pl-PL" dirty="0" smtClean="0"/>
              <a:t>10 lat. Bierze w niej udział również nasza szkoła.</a:t>
            </a:r>
            <a:endParaRPr lang="pl-PL" dirty="0">
              <a:latin typeface="Teamspir"/>
            </a:endParaRPr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467600" cy="114300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b="1" dirty="0" smtClean="0">
                <a:latin typeface="Comic Sans MS" pitchFamily="66" charset="0"/>
              </a:rPr>
              <a:t>Lwiątko</a:t>
            </a:r>
            <a:endParaRPr lang="pl-PL" b="1" dirty="0">
              <a:latin typeface="Comic Sans MS" pitchFamily="66" charset="0"/>
            </a:endParaRPr>
          </a:p>
        </p:txBody>
      </p:sp>
      <p:pic>
        <p:nvPicPr>
          <p:cNvPr id="4098" name="Picture 2" descr="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96132"/>
            <a:ext cx="2500330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rostokąt 6"/>
          <p:cNvSpPr/>
          <p:nvPr/>
        </p:nvSpPr>
        <p:spPr>
          <a:xfrm>
            <a:off x="2786050" y="5929330"/>
            <a:ext cx="3071834" cy="5539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3000" dirty="0" err="1" smtClean="0"/>
              <a:t>www.lwiatko.org</a:t>
            </a:r>
            <a:endParaRPr lang="pl-PL" sz="3000" dirty="0"/>
          </a:p>
        </p:txBody>
      </p:sp>
      <p:cxnSp>
        <p:nvCxnSpPr>
          <p:cNvPr id="9" name="Kształt 8"/>
          <p:cNvCxnSpPr>
            <a:stCxn id="7" idx="1"/>
            <a:endCxn id="4098" idx="2"/>
          </p:cNvCxnSpPr>
          <p:nvPr/>
        </p:nvCxnSpPr>
        <p:spPr>
          <a:xfrm rot="10800000">
            <a:off x="1678762" y="5368033"/>
            <a:ext cx="1107289" cy="838297"/>
          </a:xfrm>
          <a:prstGeom prst="bentConnector2">
            <a:avLst/>
          </a:prstGeom>
          <a:ln w="3810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zny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Techniczny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zn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674</TotalTime>
  <Words>260</Words>
  <Application>Microsoft Office PowerPoint</Application>
  <PresentationFormat>Pokaz na ekranie (4:3)</PresentationFormat>
  <Paragraphs>72</Paragraphs>
  <Slides>34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4</vt:i4>
      </vt:variant>
      <vt:variant>
        <vt:lpstr>Tytuły slajdów</vt:lpstr>
      </vt:variant>
      <vt:variant>
        <vt:i4>34</vt:i4>
      </vt:variant>
    </vt:vector>
  </HeadingPairs>
  <TitlesOfParts>
    <vt:vector size="38" baseType="lpstr">
      <vt:lpstr>Techniczny</vt:lpstr>
      <vt:lpstr>Motyw pakietu Office</vt:lpstr>
      <vt:lpstr>1_Motyw pakietu Office</vt:lpstr>
      <vt:lpstr>2_Motyw pakietu Office</vt:lpstr>
      <vt:lpstr>Slajd 1</vt:lpstr>
      <vt:lpstr>Po co nam fizyka?</vt:lpstr>
      <vt:lpstr>i wiele innych…</vt:lpstr>
      <vt:lpstr>Slajd 4</vt:lpstr>
      <vt:lpstr>Fizyka jest wszędzie.  Warto ją zgłębiać. </vt:lpstr>
      <vt:lpstr>Organizujemy konkursy</vt:lpstr>
      <vt:lpstr>Bezpieczne jajko</vt:lpstr>
      <vt:lpstr>Bezpieczne jajko</vt:lpstr>
      <vt:lpstr>Lwiątko</vt:lpstr>
      <vt:lpstr>Eureka</vt:lpstr>
      <vt:lpstr>Modelujemy świat fizyki</vt:lpstr>
      <vt:lpstr>Slajd 12</vt:lpstr>
      <vt:lpstr>… jedna z wizyt w planetarium</vt:lpstr>
      <vt:lpstr>A dla minimalistów cząstki elementarne…</vt:lpstr>
      <vt:lpstr>Slajd 15</vt:lpstr>
      <vt:lpstr>Slajd 16</vt:lpstr>
      <vt:lpstr>Slajd 17</vt:lpstr>
      <vt:lpstr>Wykazujemy się kreatywnością   - pokaz doświadczeń zaprojektowanych  przez uczniów...</vt:lpstr>
      <vt:lpstr>… z działu Hydrostatyka</vt:lpstr>
      <vt:lpstr>Tak działa ciśnienie…</vt:lpstr>
      <vt:lpstr>Mamy specjalistów od światła…</vt:lpstr>
      <vt:lpstr>I dźwięku…</vt:lpstr>
      <vt:lpstr>I wielu, wielu innych</vt:lpstr>
      <vt:lpstr>Organizujemy wycieczki naukowe</vt:lpstr>
      <vt:lpstr>mat-fiz na 100% :-) </vt:lpstr>
      <vt:lpstr>… i jeszcze –inf ;-)</vt:lpstr>
      <vt:lpstr>Slajd 27</vt:lpstr>
      <vt:lpstr>A czasem to politechnika odwiedza nas </vt:lpstr>
      <vt:lpstr>Slajd 29</vt:lpstr>
      <vt:lpstr>Sprawdzamy swoją wiedzę…</vt:lpstr>
      <vt:lpstr>Eksperymentujemy…</vt:lpstr>
      <vt:lpstr>Slajd 32</vt:lpstr>
      <vt:lpstr>Slajd 33</vt:lpstr>
      <vt:lpstr>Slajd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</dc:creator>
  <cp:lastModifiedBy>Gosia1</cp:lastModifiedBy>
  <cp:revision>73</cp:revision>
  <dcterms:created xsi:type="dcterms:W3CDTF">2014-03-28T21:09:04Z</dcterms:created>
  <dcterms:modified xsi:type="dcterms:W3CDTF">2020-05-07T17:00:24Z</dcterms:modified>
</cp:coreProperties>
</file>